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0"/>
  </p:notesMasterIdLst>
  <p:sldIdLst>
    <p:sldId id="261" r:id="rId2"/>
    <p:sldId id="256" r:id="rId3"/>
    <p:sldId id="259" r:id="rId4"/>
    <p:sldId id="260" r:id="rId5"/>
    <p:sldId id="295" r:id="rId6"/>
    <p:sldId id="262" r:id="rId7"/>
    <p:sldId id="263" r:id="rId8"/>
    <p:sldId id="264" r:id="rId9"/>
    <p:sldId id="268" r:id="rId10"/>
    <p:sldId id="265" r:id="rId11"/>
    <p:sldId id="266" r:id="rId12"/>
    <p:sldId id="269" r:id="rId13"/>
    <p:sldId id="267" r:id="rId14"/>
    <p:sldId id="270" r:id="rId15"/>
    <p:sldId id="271" r:id="rId16"/>
    <p:sldId id="296" r:id="rId17"/>
    <p:sldId id="297" r:id="rId18"/>
    <p:sldId id="298" r:id="rId19"/>
    <p:sldId id="299" r:id="rId20"/>
    <p:sldId id="300" r:id="rId21"/>
    <p:sldId id="301" r:id="rId22"/>
    <p:sldId id="302" r:id="rId23"/>
    <p:sldId id="303" r:id="rId24"/>
    <p:sldId id="304" r:id="rId25"/>
    <p:sldId id="305" r:id="rId26"/>
    <p:sldId id="272" r:id="rId27"/>
    <p:sldId id="276" r:id="rId28"/>
    <p:sldId id="274" r:id="rId29"/>
    <p:sldId id="283" r:id="rId30"/>
    <p:sldId id="277" r:id="rId31"/>
    <p:sldId id="275" r:id="rId32"/>
    <p:sldId id="278" r:id="rId33"/>
    <p:sldId id="279" r:id="rId34"/>
    <p:sldId id="280" r:id="rId35"/>
    <p:sldId id="281" r:id="rId36"/>
    <p:sldId id="282" r:id="rId37"/>
    <p:sldId id="284" r:id="rId38"/>
    <p:sldId id="285" r:id="rId39"/>
    <p:sldId id="286" r:id="rId40"/>
    <p:sldId id="287" r:id="rId41"/>
    <p:sldId id="288" r:id="rId42"/>
    <p:sldId id="289" r:id="rId43"/>
    <p:sldId id="290" r:id="rId44"/>
    <p:sldId id="291" r:id="rId45"/>
    <p:sldId id="292" r:id="rId46"/>
    <p:sldId id="293" r:id="rId47"/>
    <p:sldId id="306" r:id="rId48"/>
    <p:sldId id="307" r:id="rId4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t1" id="{9470DEE9-49AC-40E4-A5D0-ED89D11C597C}">
          <p14:sldIdLst>
            <p14:sldId id="261"/>
            <p14:sldId id="256"/>
            <p14:sldId id="259"/>
            <p14:sldId id="260"/>
            <p14:sldId id="295"/>
          </p14:sldIdLst>
        </p14:section>
        <p14:section name="pt2 (Plan A)" id="{8307967F-4959-4047-BCE1-FC865F36EA60}">
          <p14:sldIdLst>
            <p14:sldId id="262"/>
            <p14:sldId id="263"/>
            <p14:sldId id="264"/>
            <p14:sldId id="268"/>
            <p14:sldId id="265"/>
            <p14:sldId id="266"/>
            <p14:sldId id="269"/>
            <p14:sldId id="267"/>
            <p14:sldId id="270"/>
            <p14:sldId id="271"/>
          </p14:sldIdLst>
        </p14:section>
        <p14:section name="pt2 (Plan B)" id="{8F81EF55-ADA9-4C5E-A4B1-993428A54EC4}">
          <p14:sldIdLst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</p14:sldIdLst>
        </p14:section>
        <p14:section name="appendix" id="{CA10E588-F04F-4D34-A34D-1A7175DFD846}">
          <p14:sldIdLst>
            <p14:sldId id="272"/>
          </p14:sldIdLst>
        </p14:section>
        <p14:section name="A.1 norms" id="{C06DFF1A-1866-4E4F-8588-0C6B6C75C9A2}">
          <p14:sldIdLst>
            <p14:sldId id="276"/>
            <p14:sldId id="274"/>
            <p14:sldId id="283"/>
          </p14:sldIdLst>
        </p14:section>
        <p14:section name="A.2 electronic components" id="{872BB8A9-E982-4757-80BF-EF39D3ED5583}">
          <p14:sldIdLst>
            <p14:sldId id="277"/>
            <p14:sldId id="275"/>
            <p14:sldId id="278"/>
            <p14:sldId id="279"/>
            <p14:sldId id="280"/>
            <p14:sldId id="281"/>
            <p14:sldId id="282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</p14:sldIdLst>
        </p14:section>
        <p14:section name="A.3 technical docs" id="{97099D17-7197-4BE3-A559-2532A5C95CC7}">
          <p14:sldIdLst>
            <p14:sldId id="306"/>
            <p14:sldId id="30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55A11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781" autoAdjust="0"/>
    <p:restoredTop sz="95606" autoAdjust="0"/>
  </p:normalViewPr>
  <p:slideViewPr>
    <p:cSldViewPr snapToGrid="0">
      <p:cViewPr>
        <p:scale>
          <a:sx n="90" d="100"/>
          <a:sy n="90" d="100"/>
        </p:scale>
        <p:origin x="272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81C136-29B6-4B1D-8A91-906F720857ED}" type="datetimeFigureOut">
              <a:rPr lang="zh-CN" altLang="en-US" smtClean="0"/>
              <a:t>2024/8/13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2DF4CD-91DA-413A-B1C3-B98598CDCE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06693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2DF4CD-91DA-413A-B1C3-B98598CDCE46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94993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284D18-0700-4491-8110-060525D152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BA696D7-F5F1-4D20-A52C-DDE2F66C95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3B43EF3-E783-44FA-9672-EA9123B744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C254F-0E52-44A8-8383-1C886E69EF93}" type="datetime1">
              <a:rPr lang="zh-CN" altLang="en-US" smtClean="0"/>
              <a:t>2024/8/13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DAC067F-BA1E-45FC-8A1F-4CDA4FBA74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7A7CFEA-1790-4917-9F8B-61FE56AD0F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84799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283918-B744-447F-BF96-E769D67EB2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BF9A98D-A79C-4602-982F-6714D50A1C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C29FEE2-A018-4DAE-8BDF-46B8DCDAC6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05654-651F-4575-A61D-D7276586F295}" type="datetime1">
              <a:rPr lang="zh-CN" altLang="en-US" smtClean="0"/>
              <a:t>2024/8/13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84A647D-A9F9-4DDC-86C9-2FE42B2EF8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B6A5179-B146-4A82-8DF2-BFDE9E6C19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81090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5003A859-F9F5-498E-A002-5D2E3238186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EB59F71-67C6-4C06-933E-56B022D3C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9B49475-42D8-45C1-BA90-7504A7BA10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33851-BF04-4A32-8791-A4805E200BEC}" type="datetime1">
              <a:rPr lang="zh-CN" altLang="en-US" smtClean="0"/>
              <a:t>2024/8/13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FA99922-12C7-4F6E-9A57-593336EC34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9D82FD9-E91C-424A-AD59-C7F98FA1F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73557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A4FD76-BFD8-4003-978B-E33AB4FC79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168352E-F34F-484F-A01D-A66C7931B1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77C1878-2541-4FD3-80B1-34B5FBF870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C96AF-1EDD-4E18-B83E-A3949C23EE39}" type="datetime1">
              <a:rPr lang="zh-CN" altLang="en-US" smtClean="0"/>
              <a:t>2024/8/13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675BDFE-C603-43DE-9C11-688E116A76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3F2738B-EC45-4BED-B8DB-FC1D01DA02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0188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5678C8-0FC8-45C0-BB72-493EABFEAC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03400B0-A565-49E1-B979-953A54E1FB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27536EB-F852-4B57-98C2-E49C220F4B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A0DE6B-4F5E-4C07-841F-6B60A8A9C7A5}" type="datetime1">
              <a:rPr lang="zh-CN" altLang="en-US" smtClean="0"/>
              <a:t>2024/8/13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F5DF6B9-1F3E-4DFF-B5ED-1923D2ED7D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630E1CD-EA80-4040-8811-250E39AC6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35751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A964EF-F2D7-4597-811B-BAEE4F9CCF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FDC049E-C510-4359-B809-48855758AE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C37AFD0-8713-4061-A2D1-D176AA6DF2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3601D62-781D-4251-B631-5FD53ED18D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446C0-E516-43D1-8F94-3910A8F0D974}" type="datetime1">
              <a:rPr lang="zh-CN" altLang="en-US" smtClean="0"/>
              <a:t>2024/8/13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7874AFA-C3A3-4A48-9AF0-38840C6904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7A05492-740D-4016-A97E-4AEAFCE8F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22020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C21C82-E46E-46EC-A7EB-DD4B714D43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925A6A0-4A21-4F60-9535-BE61D1F986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704BF7E-F0DF-4101-B00D-8B9DFCE85F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C56C50E4-B485-46B6-AC34-E18AE5FE80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FD208FE7-E0A6-4B7F-987D-A1825375A5D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50D6AD7C-9FB0-4DBB-97C0-330303CFC7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996C7-6957-4EAD-9C6F-6634CC0CEBAF}" type="datetime1">
              <a:rPr lang="zh-CN" altLang="en-US" smtClean="0"/>
              <a:t>2024/8/13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1EB13C6F-E946-4084-8F1C-BB5291BD2C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97E4E636-8332-40D1-B3D9-A7ACFE4D0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1550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AA9864-BC5E-4D9E-88F1-702975EA1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5507A36-1E2D-4003-AD83-A00331473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01A21-1A9C-45EB-88E1-DE1D53504116}" type="datetime1">
              <a:rPr lang="zh-CN" altLang="en-US" smtClean="0"/>
              <a:t>2024/8/13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2450B90-713F-4B54-B4B7-AFE3FB9DEA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76804AB-2953-409B-9E5F-ED44F31CD1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05418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6D9F681C-4FCE-490A-B060-EC2DAA3051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FAE923-E822-4FAA-82BF-FA9D997E0C1B}" type="datetime1">
              <a:rPr lang="zh-CN" altLang="en-US" smtClean="0"/>
              <a:t>2024/8/13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396CBC5-C1AF-4744-A306-F91C918087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0F57310-B206-44BD-B29D-2A07262D0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83620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F71D0EF-D647-4271-8EAE-40A8509E75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609293D-6BB6-4F4D-8FA5-9E3A6EFA6F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506BD19-3BFA-4A25-9C5B-35A8884C8A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37DA07D-7DA8-4587-9075-4AA998ED1C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D75EA-C08A-4018-AC5D-75C514C15B90}" type="datetime1">
              <a:rPr lang="zh-CN" altLang="en-US" smtClean="0"/>
              <a:t>2024/8/13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CE31423-AEE8-4AEC-A549-4E8D0B3646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48394A6-995D-4BBE-91D2-5D37637D9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0566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A2429B-F39D-4B14-BEEA-CF9317C0E7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E30BCA81-EF27-4EA9-B1BE-AA41AD8BDDD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2BE1AF0-4E3E-4331-8D11-5DF34AF0FC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5223CCA-6CC2-475E-9CD8-874F539C1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2BFED-8165-4D93-80FB-492DBCE70C9D}" type="datetime1">
              <a:rPr lang="zh-CN" altLang="en-US" smtClean="0"/>
              <a:t>2024/8/13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247F9F7-BCBD-468F-9AF7-98B3EA8BA5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CFEAFAD-5B6B-467D-8461-315009DDA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13776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BA2D7F92-D3C8-4258-86B8-DB8BBDBD10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B242643-AF9F-4141-A6C9-0CF5EEA201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C7C7CE4-1B4B-4525-BAE8-A4AE25CCC6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11E788-2D02-4A8C-A88B-EE5402BB3F17}" type="datetime1">
              <a:rPr lang="zh-CN" altLang="en-US" smtClean="0"/>
              <a:t>2024/8/13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2A052AF-A92A-4A2B-AE6F-71A114F2BF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50AD8BC-0219-4B43-8CB6-9E3602B585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537974-604E-4685-945A-91A667536A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67086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item.taobao.com/item.htm?spm=pc_detail.29232929/evo365560b447259.202205.20.4fe47dd6BvbkLr&amp;id=530347799757&amp;pisk=fYZIiNvyDBACIGysZ2BZ52IMmunSPWsVVLM8n8KeeDndVYF414KP-DuSV5haYXyEvgM8g5g8abyeKPV4HHrF-0-Sx0mRgsSV0p2nq0hkpSZythHoegk-weBBkKWCgsSVVwptV614zjesufMo6vHKe2BsWxkj2vKK2OGtFxYJ97nRCRhiFYL-yYhtWvkmwflh5AQI_J69F9ILLOU0pftbIlMdJjSms33bXv0I4kc67Frsd2Gx7wZ5ZkFaekrnSaYrqRzbNzFA_elLlxNsuy1XASNne5iUDTbnS4E7VA4GNUGbyJzmBoByofrsT7EIWt-jzcEqkDUNS6urAxN8xW9W2Sea3k0gVsOtZykmXYZlHUGSygPw0jGtiU9so3MsgO66rURywo9loItiF2HiIKW1CE8oJADsHO66rc0KIAfFCOTcs&amp;skuId=5066669065333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detail.tmall.com/item.htm?abbucket=1&amp;id=41248626148&amp;rn=088167e3c8f5da90d0680c0c586a340f&amp;skuId=4167665919053&amp;spm=a1z10.5-b-s.w4011-16538328951.43.59541f921NPKWy" TargetMode="Externa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detail.tmall.com/item.htm?ali_refid=a3_430582_1006:1109983619:N:dNXHEVHSLZDJWbSO%205YVyw==:0559b01becfe907a9ffa663f8b463905&amp;ali_trackid=1_0559b01becfe907a9ffa663f8b463905&amp;id=41248562401&amp;skuId=4114388729373&amp;spm=a230r.1.14.1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item.taobao.com/item.htm?_u=42fomaq693ee&amp;id=16606969730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aspberrypi.com/documentation/computers/raspberry-pi.html#permissions" TargetMode="External"/><Relationship Id="rId7" Type="http://schemas.openxmlformats.org/officeDocument/2006/relationships/image" Target="../media/image19.png"/><Relationship Id="rId2" Type="http://schemas.openxmlformats.org/officeDocument/2006/relationships/hyperlink" Target="https://item.taobao.com/item.htm?spm=a21n57.1.0.0.7690523c0kGbvO&amp;id=619656726932&amp;ns=1&amp;abbucket=0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hyperlink" Target="https://zhuanlan.zhihu.com/p/114716305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detail.tmall.com/item.htm?abbucket=1&amp;id=41248598447&amp;rn=aa716073b386f54f8666802ab737ea9e&amp;skuId=4859320806000&amp;spm=a1z10.3-b-s.w4011-16538328900.36.44953d6cYkh9zd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detail.tmall.com/item.htm?abbucket=0&amp;id=598203013266&amp;ns=1&amp;skuId=416999742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s://detail.tmall.com/item.htm?ali_refid=a3_430582_1006:1150657217:N:M9Hu3le2dR1JtkZZ5EpoGVDrwWLWI2/I:aceeb9e9d8acaad0a7baf7d0aff8c78d&amp;ali_trackid=1_aceeb9e9d8acaad0a7baf7d0aff8c78d&amp;id=669748769678&amp;spm=a230r.1.14.6&amp;skuId=4991388750146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2B8748E-F0BB-4284-A708-E0CC373959BE}"/>
              </a:ext>
            </a:extLst>
          </p:cNvPr>
          <p:cNvSpPr txBox="1"/>
          <p:nvPr/>
        </p:nvSpPr>
        <p:spPr>
          <a:xfrm>
            <a:off x="2306240" y="2844225"/>
            <a:ext cx="75795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latin typeface="Century Schoolbook" panose="02040604050505020304" pitchFamily="18" charset="0"/>
              </a:rPr>
              <a:t>Pt.1 General</a:t>
            </a:r>
            <a:r>
              <a:rPr lang="zh-CN" altLang="en-US" sz="3200" dirty="0">
                <a:latin typeface="Century Schoolbook" panose="02040604050505020304" pitchFamily="18" charset="0"/>
              </a:rPr>
              <a:t> </a:t>
            </a:r>
            <a:r>
              <a:rPr lang="en-US" altLang="zh-CN" sz="3200" dirty="0">
                <a:latin typeface="Century Schoolbook" panose="02040604050505020304" pitchFamily="18" charset="0"/>
              </a:rPr>
              <a:t>System</a:t>
            </a:r>
            <a:r>
              <a:rPr lang="zh-CN" altLang="en-US" sz="3200" dirty="0">
                <a:latin typeface="Century Schoolbook" panose="02040604050505020304" pitchFamily="18" charset="0"/>
              </a:rPr>
              <a:t> </a:t>
            </a:r>
            <a:r>
              <a:rPr lang="en-US" altLang="zh-CN" sz="3200" dirty="0">
                <a:latin typeface="Century Schoolbook" panose="02040604050505020304" pitchFamily="18" charset="0"/>
              </a:rPr>
              <a:t>Design</a:t>
            </a:r>
            <a:endParaRPr lang="zh-CN" altLang="en-US" sz="3200" dirty="0">
              <a:latin typeface="Century Schoolbook" panose="02040604050505020304" pitchFamily="18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81173375-0614-418C-B62F-2F85C0327F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41323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圆角 5">
            <a:extLst>
              <a:ext uri="{FF2B5EF4-FFF2-40B4-BE49-F238E27FC236}">
                <a16:creationId xmlns:a16="http://schemas.microsoft.com/office/drawing/2014/main" id="{BCF3EFB6-7D49-47D2-A416-4B9D3C85FA3F}"/>
              </a:ext>
            </a:extLst>
          </p:cNvPr>
          <p:cNvSpPr/>
          <p:nvPr/>
        </p:nvSpPr>
        <p:spPr>
          <a:xfrm>
            <a:off x="4149729" y="3144442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STM32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282B60FE-ED1E-4716-BA2A-65503658BF64}"/>
              </a:ext>
            </a:extLst>
          </p:cNvPr>
          <p:cNvSpPr/>
          <p:nvPr/>
        </p:nvSpPr>
        <p:spPr>
          <a:xfrm>
            <a:off x="1490266" y="3144439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电机模块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A73F4344-8ECB-4771-8215-FB8FBCBBA8D8}"/>
              </a:ext>
            </a:extLst>
          </p:cNvPr>
          <p:cNvSpPr/>
          <p:nvPr/>
        </p:nvSpPr>
        <p:spPr>
          <a:xfrm>
            <a:off x="4149729" y="1601981"/>
            <a:ext cx="1931192" cy="711993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供电模块</a:t>
            </a:r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343D4174-A6C4-4FEE-AEAB-FB35EBD6CFEF}"/>
              </a:ext>
            </a:extLst>
          </p:cNvPr>
          <p:cNvSpPr/>
          <p:nvPr/>
        </p:nvSpPr>
        <p:spPr>
          <a:xfrm>
            <a:off x="9420220" y="1957978"/>
            <a:ext cx="1207294" cy="642937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OpenMV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201D478F-389A-4508-9472-D7C79F2E70DE}"/>
              </a:ext>
            </a:extLst>
          </p:cNvPr>
          <p:cNvSpPr/>
          <p:nvPr/>
        </p:nvSpPr>
        <p:spPr>
          <a:xfrm>
            <a:off x="9420220" y="3178968"/>
            <a:ext cx="1207294" cy="642937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IMU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32FFA711-01DD-4D3B-915E-C7594ACCF834}"/>
              </a:ext>
            </a:extLst>
          </p:cNvPr>
          <p:cNvSpPr/>
          <p:nvPr/>
        </p:nvSpPr>
        <p:spPr>
          <a:xfrm>
            <a:off x="9420220" y="4408292"/>
            <a:ext cx="1207294" cy="642937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超声波</a:t>
            </a:r>
          </a:p>
        </p:txBody>
      </p:sp>
      <p:sp>
        <p:nvSpPr>
          <p:cNvPr id="84" name="矩形: 圆角 83">
            <a:extLst>
              <a:ext uri="{FF2B5EF4-FFF2-40B4-BE49-F238E27FC236}">
                <a16:creationId xmlns:a16="http://schemas.microsoft.com/office/drawing/2014/main" id="{5E072BFB-C978-47F2-91A6-63EC9FD2E94A}"/>
              </a:ext>
            </a:extLst>
          </p:cNvPr>
          <p:cNvSpPr/>
          <p:nvPr/>
        </p:nvSpPr>
        <p:spPr>
          <a:xfrm>
            <a:off x="6690522" y="3144441"/>
            <a:ext cx="1931192" cy="711993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传感器</a:t>
            </a:r>
          </a:p>
        </p:txBody>
      </p:sp>
      <p:cxnSp>
        <p:nvCxnSpPr>
          <p:cNvPr id="98" name="直接箭头连接符 97">
            <a:extLst>
              <a:ext uri="{FF2B5EF4-FFF2-40B4-BE49-F238E27FC236}">
                <a16:creationId xmlns:a16="http://schemas.microsoft.com/office/drawing/2014/main" id="{05DE6D32-B840-4ED8-9C5F-CC214F3D79E1}"/>
              </a:ext>
            </a:extLst>
          </p:cNvPr>
          <p:cNvCxnSpPr>
            <a:stCxn id="9" idx="1"/>
            <a:endCxn id="7" idx="0"/>
          </p:cNvCxnSpPr>
          <p:nvPr/>
        </p:nvCxnSpPr>
        <p:spPr>
          <a:xfrm flipH="1">
            <a:off x="2455862" y="1957978"/>
            <a:ext cx="1693867" cy="1186461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99" name="直接箭头连接符 98">
            <a:extLst>
              <a:ext uri="{FF2B5EF4-FFF2-40B4-BE49-F238E27FC236}">
                <a16:creationId xmlns:a16="http://schemas.microsoft.com/office/drawing/2014/main" id="{30799CC5-29B0-4D4D-A79D-5728A56C8848}"/>
              </a:ext>
            </a:extLst>
          </p:cNvPr>
          <p:cNvCxnSpPr>
            <a:cxnSpLocks/>
            <a:stCxn id="9" idx="2"/>
            <a:endCxn id="6" idx="0"/>
          </p:cNvCxnSpPr>
          <p:nvPr/>
        </p:nvCxnSpPr>
        <p:spPr>
          <a:xfrm>
            <a:off x="5115325" y="2313974"/>
            <a:ext cx="0" cy="830468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103" name="直接箭头连接符 102">
            <a:extLst>
              <a:ext uri="{FF2B5EF4-FFF2-40B4-BE49-F238E27FC236}">
                <a16:creationId xmlns:a16="http://schemas.microsoft.com/office/drawing/2014/main" id="{2BE3D70B-F8EF-4FB0-AEDB-FEEE5863400E}"/>
              </a:ext>
            </a:extLst>
          </p:cNvPr>
          <p:cNvCxnSpPr>
            <a:cxnSpLocks/>
            <a:stCxn id="6" idx="1"/>
            <a:endCxn id="7" idx="3"/>
          </p:cNvCxnSpPr>
          <p:nvPr/>
        </p:nvCxnSpPr>
        <p:spPr>
          <a:xfrm flipH="1" flipV="1">
            <a:off x="3421458" y="3500436"/>
            <a:ext cx="728271" cy="3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接箭头连接符 105">
            <a:extLst>
              <a:ext uri="{FF2B5EF4-FFF2-40B4-BE49-F238E27FC236}">
                <a16:creationId xmlns:a16="http://schemas.microsoft.com/office/drawing/2014/main" id="{2AC69D97-C4AC-40AD-8CBC-61E517A35DAE}"/>
              </a:ext>
            </a:extLst>
          </p:cNvPr>
          <p:cNvCxnSpPr>
            <a:cxnSpLocks/>
            <a:stCxn id="6" idx="3"/>
            <a:endCxn id="84" idx="1"/>
          </p:cNvCxnSpPr>
          <p:nvPr/>
        </p:nvCxnSpPr>
        <p:spPr>
          <a:xfrm flipV="1">
            <a:off x="6080921" y="3500438"/>
            <a:ext cx="609601" cy="1"/>
          </a:xfrm>
          <a:prstGeom prst="straightConnector1">
            <a:avLst/>
          </a:prstGeom>
          <a:ln>
            <a:headEnd type="stealth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109" name="直接箭头连接符 108">
            <a:extLst>
              <a:ext uri="{FF2B5EF4-FFF2-40B4-BE49-F238E27FC236}">
                <a16:creationId xmlns:a16="http://schemas.microsoft.com/office/drawing/2014/main" id="{C5AB9FBC-1DDF-4BCC-8F4F-DC1867AC19A0}"/>
              </a:ext>
            </a:extLst>
          </p:cNvPr>
          <p:cNvCxnSpPr>
            <a:cxnSpLocks/>
            <a:stCxn id="28" idx="1"/>
            <a:endCxn id="84" idx="3"/>
          </p:cNvCxnSpPr>
          <p:nvPr/>
        </p:nvCxnSpPr>
        <p:spPr>
          <a:xfrm flipH="1">
            <a:off x="8621714" y="2279447"/>
            <a:ext cx="798506" cy="1220991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112" name="直接箭头连接符 111">
            <a:extLst>
              <a:ext uri="{FF2B5EF4-FFF2-40B4-BE49-F238E27FC236}">
                <a16:creationId xmlns:a16="http://schemas.microsoft.com/office/drawing/2014/main" id="{58E4DF66-1943-4B8E-ACA7-EFAA8EFC79AF}"/>
              </a:ext>
            </a:extLst>
          </p:cNvPr>
          <p:cNvCxnSpPr>
            <a:cxnSpLocks/>
            <a:stCxn id="29" idx="1"/>
            <a:endCxn id="84" idx="3"/>
          </p:cNvCxnSpPr>
          <p:nvPr/>
        </p:nvCxnSpPr>
        <p:spPr>
          <a:xfrm flipH="1">
            <a:off x="8621714" y="3500437"/>
            <a:ext cx="798506" cy="1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115" name="直接箭头连接符 114">
            <a:extLst>
              <a:ext uri="{FF2B5EF4-FFF2-40B4-BE49-F238E27FC236}">
                <a16:creationId xmlns:a16="http://schemas.microsoft.com/office/drawing/2014/main" id="{6B23AFB7-6E0C-4BA2-B6B1-4DC21E07D786}"/>
              </a:ext>
            </a:extLst>
          </p:cNvPr>
          <p:cNvCxnSpPr>
            <a:cxnSpLocks/>
            <a:stCxn id="30" idx="1"/>
            <a:endCxn id="84" idx="3"/>
          </p:cNvCxnSpPr>
          <p:nvPr/>
        </p:nvCxnSpPr>
        <p:spPr>
          <a:xfrm flipH="1" flipV="1">
            <a:off x="8621714" y="3500438"/>
            <a:ext cx="798506" cy="1229323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431DAC23-10CD-486E-B0F0-AD83416EC35C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Pt.2.2 Motor Module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7FF4D93B-9D39-4DC5-9AF1-DE966E24BAAB}"/>
              </a:ext>
            </a:extLst>
          </p:cNvPr>
          <p:cNvCxnSpPr>
            <a:cxnSpLocks/>
            <a:stCxn id="9" idx="3"/>
            <a:endCxn id="84" idx="0"/>
          </p:cNvCxnSpPr>
          <p:nvPr/>
        </p:nvCxnSpPr>
        <p:spPr>
          <a:xfrm>
            <a:off x="6080921" y="1957978"/>
            <a:ext cx="1575197" cy="1186463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D11DA13-7AA3-4EF7-9218-F4AF9CFF49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43035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圆角 5">
            <a:extLst>
              <a:ext uri="{FF2B5EF4-FFF2-40B4-BE49-F238E27FC236}">
                <a16:creationId xmlns:a16="http://schemas.microsoft.com/office/drawing/2014/main" id="{BCF3EFB6-7D49-47D2-A416-4B9D3C85FA3F}"/>
              </a:ext>
            </a:extLst>
          </p:cNvPr>
          <p:cNvSpPr/>
          <p:nvPr/>
        </p:nvSpPr>
        <p:spPr>
          <a:xfrm>
            <a:off x="5499898" y="1737123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STM32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282B60FE-ED1E-4716-BA2A-65503658BF64}"/>
              </a:ext>
            </a:extLst>
          </p:cNvPr>
          <p:cNvSpPr/>
          <p:nvPr/>
        </p:nvSpPr>
        <p:spPr>
          <a:xfrm>
            <a:off x="2840435" y="1737120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电机模块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A73F4344-8ECB-4771-8215-FB8FBCBBA8D8}"/>
              </a:ext>
            </a:extLst>
          </p:cNvPr>
          <p:cNvSpPr/>
          <p:nvPr/>
        </p:nvSpPr>
        <p:spPr>
          <a:xfrm>
            <a:off x="5499898" y="194662"/>
            <a:ext cx="1931192" cy="711993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供电模块</a:t>
            </a:r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343D4174-A6C4-4FEE-AEAB-FB35EBD6CFEF}"/>
              </a:ext>
            </a:extLst>
          </p:cNvPr>
          <p:cNvSpPr/>
          <p:nvPr/>
        </p:nvSpPr>
        <p:spPr>
          <a:xfrm>
            <a:off x="10770389" y="550659"/>
            <a:ext cx="1207294" cy="642937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OpenMV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201D478F-389A-4508-9472-D7C79F2E70DE}"/>
              </a:ext>
            </a:extLst>
          </p:cNvPr>
          <p:cNvSpPr/>
          <p:nvPr/>
        </p:nvSpPr>
        <p:spPr>
          <a:xfrm>
            <a:off x="10770389" y="1771649"/>
            <a:ext cx="1207294" cy="642937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IMU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32FFA711-01DD-4D3B-915E-C7594ACCF834}"/>
              </a:ext>
            </a:extLst>
          </p:cNvPr>
          <p:cNvSpPr/>
          <p:nvPr/>
        </p:nvSpPr>
        <p:spPr>
          <a:xfrm>
            <a:off x="10770389" y="3000973"/>
            <a:ext cx="1207294" cy="642937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超声波</a:t>
            </a:r>
          </a:p>
        </p:txBody>
      </p:sp>
      <p:sp>
        <p:nvSpPr>
          <p:cNvPr id="84" name="矩形: 圆角 83">
            <a:extLst>
              <a:ext uri="{FF2B5EF4-FFF2-40B4-BE49-F238E27FC236}">
                <a16:creationId xmlns:a16="http://schemas.microsoft.com/office/drawing/2014/main" id="{5E072BFB-C978-47F2-91A6-63EC9FD2E94A}"/>
              </a:ext>
            </a:extLst>
          </p:cNvPr>
          <p:cNvSpPr/>
          <p:nvPr/>
        </p:nvSpPr>
        <p:spPr>
          <a:xfrm>
            <a:off x="8040691" y="1737122"/>
            <a:ext cx="1931192" cy="711993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传感器</a:t>
            </a:r>
          </a:p>
        </p:txBody>
      </p:sp>
      <p:cxnSp>
        <p:nvCxnSpPr>
          <p:cNvPr id="98" name="直接箭头连接符 97">
            <a:extLst>
              <a:ext uri="{FF2B5EF4-FFF2-40B4-BE49-F238E27FC236}">
                <a16:creationId xmlns:a16="http://schemas.microsoft.com/office/drawing/2014/main" id="{05DE6D32-B840-4ED8-9C5F-CC214F3D79E1}"/>
              </a:ext>
            </a:extLst>
          </p:cNvPr>
          <p:cNvCxnSpPr>
            <a:stCxn id="9" idx="1"/>
            <a:endCxn id="7" idx="0"/>
          </p:cNvCxnSpPr>
          <p:nvPr/>
        </p:nvCxnSpPr>
        <p:spPr>
          <a:xfrm flipH="1">
            <a:off x="3806031" y="550659"/>
            <a:ext cx="1693867" cy="1186461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99" name="直接箭头连接符 98">
            <a:extLst>
              <a:ext uri="{FF2B5EF4-FFF2-40B4-BE49-F238E27FC236}">
                <a16:creationId xmlns:a16="http://schemas.microsoft.com/office/drawing/2014/main" id="{30799CC5-29B0-4D4D-A79D-5728A56C8848}"/>
              </a:ext>
            </a:extLst>
          </p:cNvPr>
          <p:cNvCxnSpPr>
            <a:cxnSpLocks/>
            <a:stCxn id="9" idx="2"/>
            <a:endCxn id="6" idx="0"/>
          </p:cNvCxnSpPr>
          <p:nvPr/>
        </p:nvCxnSpPr>
        <p:spPr>
          <a:xfrm>
            <a:off x="6465494" y="906655"/>
            <a:ext cx="0" cy="830468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03" name="直接箭头连接符 102">
            <a:extLst>
              <a:ext uri="{FF2B5EF4-FFF2-40B4-BE49-F238E27FC236}">
                <a16:creationId xmlns:a16="http://schemas.microsoft.com/office/drawing/2014/main" id="{2BE3D70B-F8EF-4FB0-AEDB-FEEE5863400E}"/>
              </a:ext>
            </a:extLst>
          </p:cNvPr>
          <p:cNvCxnSpPr>
            <a:cxnSpLocks/>
            <a:stCxn id="6" idx="1"/>
            <a:endCxn id="7" idx="3"/>
          </p:cNvCxnSpPr>
          <p:nvPr/>
        </p:nvCxnSpPr>
        <p:spPr>
          <a:xfrm flipH="1" flipV="1">
            <a:off x="4771627" y="2093117"/>
            <a:ext cx="728271" cy="3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接箭头连接符 105">
            <a:extLst>
              <a:ext uri="{FF2B5EF4-FFF2-40B4-BE49-F238E27FC236}">
                <a16:creationId xmlns:a16="http://schemas.microsoft.com/office/drawing/2014/main" id="{2AC69D97-C4AC-40AD-8CBC-61E517A35DAE}"/>
              </a:ext>
            </a:extLst>
          </p:cNvPr>
          <p:cNvCxnSpPr>
            <a:cxnSpLocks/>
            <a:stCxn id="6" idx="3"/>
            <a:endCxn id="84" idx="1"/>
          </p:cNvCxnSpPr>
          <p:nvPr/>
        </p:nvCxnSpPr>
        <p:spPr>
          <a:xfrm flipV="1">
            <a:off x="7431090" y="2093119"/>
            <a:ext cx="609601" cy="1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09" name="直接箭头连接符 108">
            <a:extLst>
              <a:ext uri="{FF2B5EF4-FFF2-40B4-BE49-F238E27FC236}">
                <a16:creationId xmlns:a16="http://schemas.microsoft.com/office/drawing/2014/main" id="{C5AB9FBC-1DDF-4BCC-8F4F-DC1867AC19A0}"/>
              </a:ext>
            </a:extLst>
          </p:cNvPr>
          <p:cNvCxnSpPr>
            <a:cxnSpLocks/>
            <a:stCxn id="28" idx="1"/>
            <a:endCxn id="84" idx="3"/>
          </p:cNvCxnSpPr>
          <p:nvPr/>
        </p:nvCxnSpPr>
        <p:spPr>
          <a:xfrm flipH="1">
            <a:off x="9971883" y="872128"/>
            <a:ext cx="798506" cy="1220991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12" name="直接箭头连接符 111">
            <a:extLst>
              <a:ext uri="{FF2B5EF4-FFF2-40B4-BE49-F238E27FC236}">
                <a16:creationId xmlns:a16="http://schemas.microsoft.com/office/drawing/2014/main" id="{58E4DF66-1943-4B8E-ACA7-EFAA8EFC79AF}"/>
              </a:ext>
            </a:extLst>
          </p:cNvPr>
          <p:cNvCxnSpPr>
            <a:cxnSpLocks/>
            <a:stCxn id="29" idx="1"/>
            <a:endCxn id="84" idx="3"/>
          </p:cNvCxnSpPr>
          <p:nvPr/>
        </p:nvCxnSpPr>
        <p:spPr>
          <a:xfrm flipH="1">
            <a:off x="9971883" y="2093118"/>
            <a:ext cx="798506" cy="1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15" name="直接箭头连接符 114">
            <a:extLst>
              <a:ext uri="{FF2B5EF4-FFF2-40B4-BE49-F238E27FC236}">
                <a16:creationId xmlns:a16="http://schemas.microsoft.com/office/drawing/2014/main" id="{6B23AFB7-6E0C-4BA2-B6B1-4DC21E07D786}"/>
              </a:ext>
            </a:extLst>
          </p:cNvPr>
          <p:cNvCxnSpPr>
            <a:cxnSpLocks/>
            <a:stCxn id="30" idx="1"/>
            <a:endCxn id="84" idx="3"/>
          </p:cNvCxnSpPr>
          <p:nvPr/>
        </p:nvCxnSpPr>
        <p:spPr>
          <a:xfrm flipH="1" flipV="1">
            <a:off x="9971883" y="2093119"/>
            <a:ext cx="798506" cy="1229323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431DAC23-10CD-486E-B0F0-AD83416EC35C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Pt.2.2 Motor Module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graphicFrame>
        <p:nvGraphicFramePr>
          <p:cNvPr id="17" name="表格 2">
            <a:extLst>
              <a:ext uri="{FF2B5EF4-FFF2-40B4-BE49-F238E27FC236}">
                <a16:creationId xmlns:a16="http://schemas.microsoft.com/office/drawing/2014/main" id="{272CDF43-ECB0-4F41-BCB9-D1B25C7326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7812039"/>
              </p:ext>
            </p:extLst>
          </p:nvPr>
        </p:nvGraphicFramePr>
        <p:xfrm>
          <a:off x="181375" y="4337311"/>
          <a:ext cx="10637045" cy="20511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27409">
                  <a:extLst>
                    <a:ext uri="{9D8B030D-6E8A-4147-A177-3AD203B41FA5}">
                      <a16:colId xmlns:a16="http://schemas.microsoft.com/office/drawing/2014/main" val="3652275237"/>
                    </a:ext>
                  </a:extLst>
                </a:gridCol>
                <a:gridCol w="2127409">
                  <a:extLst>
                    <a:ext uri="{9D8B030D-6E8A-4147-A177-3AD203B41FA5}">
                      <a16:colId xmlns:a16="http://schemas.microsoft.com/office/drawing/2014/main" val="1545971891"/>
                    </a:ext>
                  </a:extLst>
                </a:gridCol>
                <a:gridCol w="2127409">
                  <a:extLst>
                    <a:ext uri="{9D8B030D-6E8A-4147-A177-3AD203B41FA5}">
                      <a16:colId xmlns:a16="http://schemas.microsoft.com/office/drawing/2014/main" val="2264022220"/>
                    </a:ext>
                  </a:extLst>
                </a:gridCol>
                <a:gridCol w="2127409">
                  <a:extLst>
                    <a:ext uri="{9D8B030D-6E8A-4147-A177-3AD203B41FA5}">
                      <a16:colId xmlns:a16="http://schemas.microsoft.com/office/drawing/2014/main" val="3442235802"/>
                    </a:ext>
                  </a:extLst>
                </a:gridCol>
                <a:gridCol w="2127409">
                  <a:extLst>
                    <a:ext uri="{9D8B030D-6E8A-4147-A177-3AD203B41FA5}">
                      <a16:colId xmlns:a16="http://schemas.microsoft.com/office/drawing/2014/main" val="880725875"/>
                    </a:ext>
                  </a:extLst>
                </a:gridCol>
              </a:tblGrid>
              <a:tr h="46672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Module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Control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Power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Model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Amount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3862840"/>
                  </a:ext>
                </a:extLst>
              </a:tr>
              <a:tr h="52814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DC motor (wheel)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GPIO x5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12V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/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2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02991504"/>
                  </a:ext>
                </a:extLst>
              </a:tr>
              <a:tr h="52814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DC motor (gripper)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GPIO x5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12V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/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1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40984348"/>
                  </a:ext>
                </a:extLst>
              </a:tr>
              <a:tr h="52814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servo motor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GPIO x1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5V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/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1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7000611"/>
                  </a:ext>
                </a:extLst>
              </a:tr>
            </a:tbl>
          </a:graphicData>
        </a:graphic>
      </p:graphicFrame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3E49FCA6-0394-4541-8C05-59E8717EB6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11</a:t>
            </a:fld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BC9CB0E-EABC-479D-9C77-F27D401B1D08}"/>
              </a:ext>
            </a:extLst>
          </p:cNvPr>
          <p:cNvSpPr txBox="1"/>
          <p:nvPr/>
        </p:nvSpPr>
        <p:spPr>
          <a:xfrm>
            <a:off x="929415" y="3611979"/>
            <a:ext cx="4570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TODO</a:t>
            </a:r>
            <a:r>
              <a:rPr lang="zh-CN" altLang="en-US" dirty="0">
                <a:solidFill>
                  <a:srgbClr val="FF0000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：刷子转速确定与对应电机选型细化</a:t>
            </a:r>
          </a:p>
        </p:txBody>
      </p:sp>
    </p:spTree>
    <p:extLst>
      <p:ext uri="{BB962C8B-B14F-4D97-AF65-F5344CB8AC3E}">
        <p14:creationId xmlns:p14="http://schemas.microsoft.com/office/powerpoint/2010/main" val="23938548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圆角 5">
            <a:extLst>
              <a:ext uri="{FF2B5EF4-FFF2-40B4-BE49-F238E27FC236}">
                <a16:creationId xmlns:a16="http://schemas.microsoft.com/office/drawing/2014/main" id="{BCF3EFB6-7D49-47D2-A416-4B9D3C85FA3F}"/>
              </a:ext>
            </a:extLst>
          </p:cNvPr>
          <p:cNvSpPr/>
          <p:nvPr/>
        </p:nvSpPr>
        <p:spPr>
          <a:xfrm>
            <a:off x="4892679" y="2415777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STM32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282B60FE-ED1E-4716-BA2A-65503658BF64}"/>
              </a:ext>
            </a:extLst>
          </p:cNvPr>
          <p:cNvSpPr/>
          <p:nvPr/>
        </p:nvSpPr>
        <p:spPr>
          <a:xfrm>
            <a:off x="1740296" y="4014431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电机模块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A73F4344-8ECB-4771-8215-FB8FBCBBA8D8}"/>
              </a:ext>
            </a:extLst>
          </p:cNvPr>
          <p:cNvSpPr/>
          <p:nvPr/>
        </p:nvSpPr>
        <p:spPr>
          <a:xfrm>
            <a:off x="8821741" y="3208436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供电模块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431DAC23-10CD-486E-B0F0-AD83416EC35C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Pt.2.2 Motor Module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75D3A73B-74A4-47E1-BF1F-B616CA950747}"/>
              </a:ext>
            </a:extLst>
          </p:cNvPr>
          <p:cNvSpPr/>
          <p:nvPr/>
        </p:nvSpPr>
        <p:spPr>
          <a:xfrm>
            <a:off x="4892679" y="4001097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电机驱动板</a:t>
            </a:r>
          </a:p>
        </p:txBody>
      </p: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E7572635-1D92-4191-8EAD-E59192E0B3E1}"/>
              </a:ext>
            </a:extLst>
          </p:cNvPr>
          <p:cNvCxnSpPr>
            <a:cxnSpLocks/>
            <a:stCxn id="18" idx="1"/>
            <a:endCxn id="7" idx="3"/>
          </p:cNvCxnSpPr>
          <p:nvPr/>
        </p:nvCxnSpPr>
        <p:spPr>
          <a:xfrm flipH="1">
            <a:off x="3671488" y="4357094"/>
            <a:ext cx="1221191" cy="13334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D7345F4C-38A7-46B0-9055-BA1756BEC2DC}"/>
              </a:ext>
            </a:extLst>
          </p:cNvPr>
          <p:cNvCxnSpPr>
            <a:cxnSpLocks/>
            <a:stCxn id="9" idx="1"/>
            <a:endCxn id="6" idx="3"/>
          </p:cNvCxnSpPr>
          <p:nvPr/>
        </p:nvCxnSpPr>
        <p:spPr>
          <a:xfrm flipH="1" flipV="1">
            <a:off x="6823871" y="2771774"/>
            <a:ext cx="1997870" cy="792659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B28B8580-D3C0-498D-B864-8469DB22C026}"/>
              </a:ext>
            </a:extLst>
          </p:cNvPr>
          <p:cNvCxnSpPr>
            <a:cxnSpLocks/>
            <a:stCxn id="6" idx="2"/>
            <a:endCxn id="18" idx="0"/>
          </p:cNvCxnSpPr>
          <p:nvPr/>
        </p:nvCxnSpPr>
        <p:spPr>
          <a:xfrm>
            <a:off x="5858275" y="3127770"/>
            <a:ext cx="0" cy="873327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ED1217B2-095D-4A94-9346-A9942DEF358F}"/>
              </a:ext>
            </a:extLst>
          </p:cNvPr>
          <p:cNvSpPr txBox="1"/>
          <p:nvPr/>
        </p:nvSpPr>
        <p:spPr>
          <a:xfrm>
            <a:off x="5879695" y="3379767"/>
            <a:ext cx="2021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Century Schoolbook" panose="02040604050505020304" pitchFamily="18" charset="0"/>
              </a:rPr>
              <a:t>GPIO (PWM+IO)</a:t>
            </a:r>
            <a:endParaRPr lang="zh-CN" altLang="en-US" dirty="0">
              <a:latin typeface="Century Schoolbook" panose="02040604050505020304" pitchFamily="18" charset="0"/>
            </a:endParaRPr>
          </a:p>
        </p:txBody>
      </p:sp>
      <p:cxnSp>
        <p:nvCxnSpPr>
          <p:cNvPr id="45" name="直接箭头连接符 44">
            <a:extLst>
              <a:ext uri="{FF2B5EF4-FFF2-40B4-BE49-F238E27FC236}">
                <a16:creationId xmlns:a16="http://schemas.microsoft.com/office/drawing/2014/main" id="{0FDBC9B7-1850-44E0-8C98-70E60F1E24AD}"/>
              </a:ext>
            </a:extLst>
          </p:cNvPr>
          <p:cNvCxnSpPr>
            <a:cxnSpLocks/>
            <a:stCxn id="9" idx="1"/>
            <a:endCxn id="18" idx="3"/>
          </p:cNvCxnSpPr>
          <p:nvPr/>
        </p:nvCxnSpPr>
        <p:spPr>
          <a:xfrm flipH="1">
            <a:off x="6823871" y="3564433"/>
            <a:ext cx="1997870" cy="792661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文本框 46">
            <a:extLst>
              <a:ext uri="{FF2B5EF4-FFF2-40B4-BE49-F238E27FC236}">
                <a16:creationId xmlns:a16="http://schemas.microsoft.com/office/drawing/2014/main" id="{71D50154-ABFD-4D1C-98E1-CF9BFE7E5763}"/>
              </a:ext>
            </a:extLst>
          </p:cNvPr>
          <p:cNvSpPr txBox="1"/>
          <p:nvPr/>
        </p:nvSpPr>
        <p:spPr>
          <a:xfrm>
            <a:off x="7668521" y="4001096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Century Schoolbook" panose="02040604050505020304" pitchFamily="18" charset="0"/>
              </a:rPr>
              <a:t>12V</a:t>
            </a:r>
            <a:endParaRPr lang="zh-CN" altLang="en-US" dirty="0">
              <a:latin typeface="Century Schoolbook" panose="02040604050505020304" pitchFamily="18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CFB5AFF4-AD1A-42A9-923F-4C188D890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57211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圆角 5">
            <a:extLst>
              <a:ext uri="{FF2B5EF4-FFF2-40B4-BE49-F238E27FC236}">
                <a16:creationId xmlns:a16="http://schemas.microsoft.com/office/drawing/2014/main" id="{BCF3EFB6-7D49-47D2-A416-4B9D3C85FA3F}"/>
              </a:ext>
            </a:extLst>
          </p:cNvPr>
          <p:cNvSpPr/>
          <p:nvPr/>
        </p:nvSpPr>
        <p:spPr>
          <a:xfrm>
            <a:off x="4149729" y="3144442"/>
            <a:ext cx="1931192" cy="711993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STM32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282B60FE-ED1E-4716-BA2A-65503658BF64}"/>
              </a:ext>
            </a:extLst>
          </p:cNvPr>
          <p:cNvSpPr/>
          <p:nvPr/>
        </p:nvSpPr>
        <p:spPr>
          <a:xfrm>
            <a:off x="1490266" y="3144439"/>
            <a:ext cx="1931192" cy="711993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电机模块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A73F4344-8ECB-4771-8215-FB8FBCBBA8D8}"/>
              </a:ext>
            </a:extLst>
          </p:cNvPr>
          <p:cNvSpPr/>
          <p:nvPr/>
        </p:nvSpPr>
        <p:spPr>
          <a:xfrm>
            <a:off x="4149729" y="1601981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供电模块</a:t>
            </a:r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343D4174-A6C4-4FEE-AEAB-FB35EBD6CFEF}"/>
              </a:ext>
            </a:extLst>
          </p:cNvPr>
          <p:cNvSpPr/>
          <p:nvPr/>
        </p:nvSpPr>
        <p:spPr>
          <a:xfrm>
            <a:off x="9420220" y="1957978"/>
            <a:ext cx="1207294" cy="642937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OpenMV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201D478F-389A-4508-9472-D7C79F2E70DE}"/>
              </a:ext>
            </a:extLst>
          </p:cNvPr>
          <p:cNvSpPr/>
          <p:nvPr/>
        </p:nvSpPr>
        <p:spPr>
          <a:xfrm>
            <a:off x="9420220" y="3178968"/>
            <a:ext cx="1207294" cy="642937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IMU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32FFA711-01DD-4D3B-915E-C7594ACCF834}"/>
              </a:ext>
            </a:extLst>
          </p:cNvPr>
          <p:cNvSpPr/>
          <p:nvPr/>
        </p:nvSpPr>
        <p:spPr>
          <a:xfrm>
            <a:off x="9420220" y="4408292"/>
            <a:ext cx="1207294" cy="642937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超声波</a:t>
            </a:r>
          </a:p>
        </p:txBody>
      </p:sp>
      <p:sp>
        <p:nvSpPr>
          <p:cNvPr id="84" name="矩形: 圆角 83">
            <a:extLst>
              <a:ext uri="{FF2B5EF4-FFF2-40B4-BE49-F238E27FC236}">
                <a16:creationId xmlns:a16="http://schemas.microsoft.com/office/drawing/2014/main" id="{5E072BFB-C978-47F2-91A6-63EC9FD2E94A}"/>
              </a:ext>
            </a:extLst>
          </p:cNvPr>
          <p:cNvSpPr/>
          <p:nvPr/>
        </p:nvSpPr>
        <p:spPr>
          <a:xfrm>
            <a:off x="6690522" y="3144441"/>
            <a:ext cx="1931192" cy="711993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传感器</a:t>
            </a:r>
          </a:p>
        </p:txBody>
      </p:sp>
      <p:cxnSp>
        <p:nvCxnSpPr>
          <p:cNvPr id="98" name="直接箭头连接符 97">
            <a:extLst>
              <a:ext uri="{FF2B5EF4-FFF2-40B4-BE49-F238E27FC236}">
                <a16:creationId xmlns:a16="http://schemas.microsoft.com/office/drawing/2014/main" id="{05DE6D32-B840-4ED8-9C5F-CC214F3D79E1}"/>
              </a:ext>
            </a:extLst>
          </p:cNvPr>
          <p:cNvCxnSpPr>
            <a:stCxn id="9" idx="1"/>
            <a:endCxn id="7" idx="0"/>
          </p:cNvCxnSpPr>
          <p:nvPr/>
        </p:nvCxnSpPr>
        <p:spPr>
          <a:xfrm flipH="1">
            <a:off x="2455862" y="1957978"/>
            <a:ext cx="1693867" cy="1186461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99" name="直接箭头连接符 98">
            <a:extLst>
              <a:ext uri="{FF2B5EF4-FFF2-40B4-BE49-F238E27FC236}">
                <a16:creationId xmlns:a16="http://schemas.microsoft.com/office/drawing/2014/main" id="{30799CC5-29B0-4D4D-A79D-5728A56C8848}"/>
              </a:ext>
            </a:extLst>
          </p:cNvPr>
          <p:cNvCxnSpPr>
            <a:cxnSpLocks/>
            <a:stCxn id="9" idx="2"/>
            <a:endCxn id="6" idx="0"/>
          </p:cNvCxnSpPr>
          <p:nvPr/>
        </p:nvCxnSpPr>
        <p:spPr>
          <a:xfrm>
            <a:off x="5115325" y="2313974"/>
            <a:ext cx="0" cy="830468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103" name="直接箭头连接符 102">
            <a:extLst>
              <a:ext uri="{FF2B5EF4-FFF2-40B4-BE49-F238E27FC236}">
                <a16:creationId xmlns:a16="http://schemas.microsoft.com/office/drawing/2014/main" id="{2BE3D70B-F8EF-4FB0-AEDB-FEEE5863400E}"/>
              </a:ext>
            </a:extLst>
          </p:cNvPr>
          <p:cNvCxnSpPr>
            <a:cxnSpLocks/>
            <a:stCxn id="6" idx="1"/>
            <a:endCxn id="7" idx="3"/>
          </p:cNvCxnSpPr>
          <p:nvPr/>
        </p:nvCxnSpPr>
        <p:spPr>
          <a:xfrm flipH="1" flipV="1">
            <a:off x="3421458" y="3500436"/>
            <a:ext cx="728271" cy="3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106" name="直接箭头连接符 105">
            <a:extLst>
              <a:ext uri="{FF2B5EF4-FFF2-40B4-BE49-F238E27FC236}">
                <a16:creationId xmlns:a16="http://schemas.microsoft.com/office/drawing/2014/main" id="{2AC69D97-C4AC-40AD-8CBC-61E517A35DAE}"/>
              </a:ext>
            </a:extLst>
          </p:cNvPr>
          <p:cNvCxnSpPr>
            <a:cxnSpLocks/>
            <a:stCxn id="6" idx="3"/>
            <a:endCxn id="84" idx="1"/>
          </p:cNvCxnSpPr>
          <p:nvPr/>
        </p:nvCxnSpPr>
        <p:spPr>
          <a:xfrm flipV="1">
            <a:off x="6080921" y="3500438"/>
            <a:ext cx="609601" cy="1"/>
          </a:xfrm>
          <a:prstGeom prst="straightConnector1">
            <a:avLst/>
          </a:prstGeom>
          <a:ln>
            <a:headEnd type="stealth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109" name="直接箭头连接符 108">
            <a:extLst>
              <a:ext uri="{FF2B5EF4-FFF2-40B4-BE49-F238E27FC236}">
                <a16:creationId xmlns:a16="http://schemas.microsoft.com/office/drawing/2014/main" id="{C5AB9FBC-1DDF-4BCC-8F4F-DC1867AC19A0}"/>
              </a:ext>
            </a:extLst>
          </p:cNvPr>
          <p:cNvCxnSpPr>
            <a:cxnSpLocks/>
            <a:stCxn id="28" idx="1"/>
            <a:endCxn id="84" idx="3"/>
          </p:cNvCxnSpPr>
          <p:nvPr/>
        </p:nvCxnSpPr>
        <p:spPr>
          <a:xfrm flipH="1">
            <a:off x="8621714" y="2279447"/>
            <a:ext cx="798506" cy="1220991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112" name="直接箭头连接符 111">
            <a:extLst>
              <a:ext uri="{FF2B5EF4-FFF2-40B4-BE49-F238E27FC236}">
                <a16:creationId xmlns:a16="http://schemas.microsoft.com/office/drawing/2014/main" id="{58E4DF66-1943-4B8E-ACA7-EFAA8EFC79AF}"/>
              </a:ext>
            </a:extLst>
          </p:cNvPr>
          <p:cNvCxnSpPr>
            <a:cxnSpLocks/>
            <a:stCxn id="29" idx="1"/>
            <a:endCxn id="84" idx="3"/>
          </p:cNvCxnSpPr>
          <p:nvPr/>
        </p:nvCxnSpPr>
        <p:spPr>
          <a:xfrm flipH="1">
            <a:off x="8621714" y="3500437"/>
            <a:ext cx="798506" cy="1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115" name="直接箭头连接符 114">
            <a:extLst>
              <a:ext uri="{FF2B5EF4-FFF2-40B4-BE49-F238E27FC236}">
                <a16:creationId xmlns:a16="http://schemas.microsoft.com/office/drawing/2014/main" id="{6B23AFB7-6E0C-4BA2-B6B1-4DC21E07D786}"/>
              </a:ext>
            </a:extLst>
          </p:cNvPr>
          <p:cNvCxnSpPr>
            <a:cxnSpLocks/>
            <a:stCxn id="30" idx="1"/>
            <a:endCxn id="84" idx="3"/>
          </p:cNvCxnSpPr>
          <p:nvPr/>
        </p:nvCxnSpPr>
        <p:spPr>
          <a:xfrm flipH="1" flipV="1">
            <a:off x="8621714" y="3500438"/>
            <a:ext cx="798506" cy="1229323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431DAC23-10CD-486E-B0F0-AD83416EC35C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Pt.2.3 Power Module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DE121AF-DD9A-442C-B448-6FB2EB412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57634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圆角 5">
            <a:extLst>
              <a:ext uri="{FF2B5EF4-FFF2-40B4-BE49-F238E27FC236}">
                <a16:creationId xmlns:a16="http://schemas.microsoft.com/office/drawing/2014/main" id="{BCF3EFB6-7D49-47D2-A416-4B9D3C85FA3F}"/>
              </a:ext>
            </a:extLst>
          </p:cNvPr>
          <p:cNvSpPr/>
          <p:nvPr/>
        </p:nvSpPr>
        <p:spPr>
          <a:xfrm>
            <a:off x="5499898" y="1737123"/>
            <a:ext cx="1931192" cy="711993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STM32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282B60FE-ED1E-4716-BA2A-65503658BF64}"/>
              </a:ext>
            </a:extLst>
          </p:cNvPr>
          <p:cNvSpPr/>
          <p:nvPr/>
        </p:nvSpPr>
        <p:spPr>
          <a:xfrm>
            <a:off x="2840435" y="1737120"/>
            <a:ext cx="1931192" cy="711993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电机模块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A73F4344-8ECB-4771-8215-FB8FBCBBA8D8}"/>
              </a:ext>
            </a:extLst>
          </p:cNvPr>
          <p:cNvSpPr/>
          <p:nvPr/>
        </p:nvSpPr>
        <p:spPr>
          <a:xfrm>
            <a:off x="5499898" y="194662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供电模块</a:t>
            </a:r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343D4174-A6C4-4FEE-AEAB-FB35EBD6CFEF}"/>
              </a:ext>
            </a:extLst>
          </p:cNvPr>
          <p:cNvSpPr/>
          <p:nvPr/>
        </p:nvSpPr>
        <p:spPr>
          <a:xfrm>
            <a:off x="10770389" y="550659"/>
            <a:ext cx="1207294" cy="642937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OpenMV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201D478F-389A-4508-9472-D7C79F2E70DE}"/>
              </a:ext>
            </a:extLst>
          </p:cNvPr>
          <p:cNvSpPr/>
          <p:nvPr/>
        </p:nvSpPr>
        <p:spPr>
          <a:xfrm>
            <a:off x="10770389" y="1771649"/>
            <a:ext cx="1207294" cy="642937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IMU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32FFA711-01DD-4D3B-915E-C7594ACCF834}"/>
              </a:ext>
            </a:extLst>
          </p:cNvPr>
          <p:cNvSpPr/>
          <p:nvPr/>
        </p:nvSpPr>
        <p:spPr>
          <a:xfrm>
            <a:off x="10770389" y="3000973"/>
            <a:ext cx="1207294" cy="642937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超声波</a:t>
            </a:r>
          </a:p>
        </p:txBody>
      </p:sp>
      <p:sp>
        <p:nvSpPr>
          <p:cNvPr id="84" name="矩形: 圆角 83">
            <a:extLst>
              <a:ext uri="{FF2B5EF4-FFF2-40B4-BE49-F238E27FC236}">
                <a16:creationId xmlns:a16="http://schemas.microsoft.com/office/drawing/2014/main" id="{5E072BFB-C978-47F2-91A6-63EC9FD2E94A}"/>
              </a:ext>
            </a:extLst>
          </p:cNvPr>
          <p:cNvSpPr/>
          <p:nvPr/>
        </p:nvSpPr>
        <p:spPr>
          <a:xfrm>
            <a:off x="8040691" y="1737122"/>
            <a:ext cx="1931192" cy="711993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传感器</a:t>
            </a:r>
          </a:p>
        </p:txBody>
      </p:sp>
      <p:cxnSp>
        <p:nvCxnSpPr>
          <p:cNvPr id="98" name="直接箭头连接符 97">
            <a:extLst>
              <a:ext uri="{FF2B5EF4-FFF2-40B4-BE49-F238E27FC236}">
                <a16:creationId xmlns:a16="http://schemas.microsoft.com/office/drawing/2014/main" id="{05DE6D32-B840-4ED8-9C5F-CC214F3D79E1}"/>
              </a:ext>
            </a:extLst>
          </p:cNvPr>
          <p:cNvCxnSpPr>
            <a:stCxn id="9" idx="1"/>
            <a:endCxn id="7" idx="0"/>
          </p:cNvCxnSpPr>
          <p:nvPr/>
        </p:nvCxnSpPr>
        <p:spPr>
          <a:xfrm flipH="1">
            <a:off x="3806031" y="550659"/>
            <a:ext cx="1693867" cy="1186461"/>
          </a:xfrm>
          <a:prstGeom prst="straightConnector1">
            <a:avLst/>
          </a:prstGeom>
          <a:ln>
            <a:headEnd type="stealth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99" name="直接箭头连接符 98">
            <a:extLst>
              <a:ext uri="{FF2B5EF4-FFF2-40B4-BE49-F238E27FC236}">
                <a16:creationId xmlns:a16="http://schemas.microsoft.com/office/drawing/2014/main" id="{30799CC5-29B0-4D4D-A79D-5728A56C8848}"/>
              </a:ext>
            </a:extLst>
          </p:cNvPr>
          <p:cNvCxnSpPr>
            <a:cxnSpLocks/>
            <a:stCxn id="9" idx="2"/>
            <a:endCxn id="6" idx="0"/>
          </p:cNvCxnSpPr>
          <p:nvPr/>
        </p:nvCxnSpPr>
        <p:spPr>
          <a:xfrm>
            <a:off x="6465494" y="906655"/>
            <a:ext cx="0" cy="830468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103" name="直接箭头连接符 102">
            <a:extLst>
              <a:ext uri="{FF2B5EF4-FFF2-40B4-BE49-F238E27FC236}">
                <a16:creationId xmlns:a16="http://schemas.microsoft.com/office/drawing/2014/main" id="{2BE3D70B-F8EF-4FB0-AEDB-FEEE5863400E}"/>
              </a:ext>
            </a:extLst>
          </p:cNvPr>
          <p:cNvCxnSpPr>
            <a:cxnSpLocks/>
            <a:stCxn id="6" idx="1"/>
            <a:endCxn id="7" idx="3"/>
          </p:cNvCxnSpPr>
          <p:nvPr/>
        </p:nvCxnSpPr>
        <p:spPr>
          <a:xfrm flipH="1" flipV="1">
            <a:off x="4771627" y="2093117"/>
            <a:ext cx="728271" cy="3"/>
          </a:xfrm>
          <a:prstGeom prst="straightConnector1">
            <a:avLst/>
          </a:prstGeom>
          <a:ln>
            <a:headEnd type="stealth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106" name="直接箭头连接符 105">
            <a:extLst>
              <a:ext uri="{FF2B5EF4-FFF2-40B4-BE49-F238E27FC236}">
                <a16:creationId xmlns:a16="http://schemas.microsoft.com/office/drawing/2014/main" id="{2AC69D97-C4AC-40AD-8CBC-61E517A35DAE}"/>
              </a:ext>
            </a:extLst>
          </p:cNvPr>
          <p:cNvCxnSpPr>
            <a:cxnSpLocks/>
            <a:stCxn id="6" idx="3"/>
            <a:endCxn id="84" idx="1"/>
          </p:cNvCxnSpPr>
          <p:nvPr/>
        </p:nvCxnSpPr>
        <p:spPr>
          <a:xfrm flipV="1">
            <a:off x="7431090" y="2093119"/>
            <a:ext cx="609601" cy="1"/>
          </a:xfrm>
          <a:prstGeom prst="straightConnector1">
            <a:avLst/>
          </a:prstGeom>
          <a:ln>
            <a:headEnd type="stealth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109" name="直接箭头连接符 108">
            <a:extLst>
              <a:ext uri="{FF2B5EF4-FFF2-40B4-BE49-F238E27FC236}">
                <a16:creationId xmlns:a16="http://schemas.microsoft.com/office/drawing/2014/main" id="{C5AB9FBC-1DDF-4BCC-8F4F-DC1867AC19A0}"/>
              </a:ext>
            </a:extLst>
          </p:cNvPr>
          <p:cNvCxnSpPr>
            <a:cxnSpLocks/>
            <a:stCxn id="28" idx="1"/>
            <a:endCxn id="84" idx="3"/>
          </p:cNvCxnSpPr>
          <p:nvPr/>
        </p:nvCxnSpPr>
        <p:spPr>
          <a:xfrm flipH="1">
            <a:off x="9971883" y="872128"/>
            <a:ext cx="798506" cy="1220991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112" name="直接箭头连接符 111">
            <a:extLst>
              <a:ext uri="{FF2B5EF4-FFF2-40B4-BE49-F238E27FC236}">
                <a16:creationId xmlns:a16="http://schemas.microsoft.com/office/drawing/2014/main" id="{58E4DF66-1943-4B8E-ACA7-EFAA8EFC79AF}"/>
              </a:ext>
            </a:extLst>
          </p:cNvPr>
          <p:cNvCxnSpPr>
            <a:cxnSpLocks/>
            <a:stCxn id="29" idx="1"/>
            <a:endCxn id="84" idx="3"/>
          </p:cNvCxnSpPr>
          <p:nvPr/>
        </p:nvCxnSpPr>
        <p:spPr>
          <a:xfrm flipH="1">
            <a:off x="9971883" y="2093118"/>
            <a:ext cx="798506" cy="1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115" name="直接箭头连接符 114">
            <a:extLst>
              <a:ext uri="{FF2B5EF4-FFF2-40B4-BE49-F238E27FC236}">
                <a16:creationId xmlns:a16="http://schemas.microsoft.com/office/drawing/2014/main" id="{6B23AFB7-6E0C-4BA2-B6B1-4DC21E07D786}"/>
              </a:ext>
            </a:extLst>
          </p:cNvPr>
          <p:cNvCxnSpPr>
            <a:cxnSpLocks/>
            <a:stCxn id="30" idx="1"/>
            <a:endCxn id="84" idx="3"/>
          </p:cNvCxnSpPr>
          <p:nvPr/>
        </p:nvCxnSpPr>
        <p:spPr>
          <a:xfrm flipH="1" flipV="1">
            <a:off x="9971883" y="2093119"/>
            <a:ext cx="798506" cy="1229323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431DAC23-10CD-486E-B0F0-AD83416EC35C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Pt.2.3 Power Module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graphicFrame>
        <p:nvGraphicFramePr>
          <p:cNvPr id="17" name="表格 2">
            <a:extLst>
              <a:ext uri="{FF2B5EF4-FFF2-40B4-BE49-F238E27FC236}">
                <a16:creationId xmlns:a16="http://schemas.microsoft.com/office/drawing/2014/main" id="{272CDF43-ECB0-4F41-BCB9-D1B25C7326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1805527"/>
              </p:ext>
            </p:extLst>
          </p:nvPr>
        </p:nvGraphicFramePr>
        <p:xfrm>
          <a:off x="181375" y="4337311"/>
          <a:ext cx="10637045" cy="21021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27409">
                  <a:extLst>
                    <a:ext uri="{9D8B030D-6E8A-4147-A177-3AD203B41FA5}">
                      <a16:colId xmlns:a16="http://schemas.microsoft.com/office/drawing/2014/main" val="3652275237"/>
                    </a:ext>
                  </a:extLst>
                </a:gridCol>
                <a:gridCol w="2127409">
                  <a:extLst>
                    <a:ext uri="{9D8B030D-6E8A-4147-A177-3AD203B41FA5}">
                      <a16:colId xmlns:a16="http://schemas.microsoft.com/office/drawing/2014/main" val="1545971891"/>
                    </a:ext>
                  </a:extLst>
                </a:gridCol>
                <a:gridCol w="2127409">
                  <a:extLst>
                    <a:ext uri="{9D8B030D-6E8A-4147-A177-3AD203B41FA5}">
                      <a16:colId xmlns:a16="http://schemas.microsoft.com/office/drawing/2014/main" val="2264022220"/>
                    </a:ext>
                  </a:extLst>
                </a:gridCol>
                <a:gridCol w="2127409">
                  <a:extLst>
                    <a:ext uri="{9D8B030D-6E8A-4147-A177-3AD203B41FA5}">
                      <a16:colId xmlns:a16="http://schemas.microsoft.com/office/drawing/2014/main" val="3442235802"/>
                    </a:ext>
                  </a:extLst>
                </a:gridCol>
                <a:gridCol w="2127409">
                  <a:extLst>
                    <a:ext uri="{9D8B030D-6E8A-4147-A177-3AD203B41FA5}">
                      <a16:colId xmlns:a16="http://schemas.microsoft.com/office/drawing/2014/main" val="880725875"/>
                    </a:ext>
                  </a:extLst>
                </a:gridCol>
              </a:tblGrid>
              <a:tr h="46672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Module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Power Input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Power Output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Model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Amount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3862840"/>
                  </a:ext>
                </a:extLst>
              </a:tr>
              <a:tr h="52814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Li-ion battery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/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12V (output)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/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1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02991504"/>
                  </a:ext>
                </a:extLst>
              </a:tr>
              <a:tr h="52814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power module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12V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1.25V + 3.3V + 5V (x5)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/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1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40984348"/>
                  </a:ext>
                </a:extLst>
              </a:tr>
              <a:tr h="52814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motor driver board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12V + 3.3V / 5V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/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/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1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7000611"/>
                  </a:ext>
                </a:extLst>
              </a:tr>
            </a:tbl>
          </a:graphicData>
        </a:graphic>
      </p:graphicFrame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2766A344-3FAA-43F1-941A-7C6BA0A0B6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83798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圆角 5">
            <a:extLst>
              <a:ext uri="{FF2B5EF4-FFF2-40B4-BE49-F238E27FC236}">
                <a16:creationId xmlns:a16="http://schemas.microsoft.com/office/drawing/2014/main" id="{BCF3EFB6-7D49-47D2-A416-4B9D3C85FA3F}"/>
              </a:ext>
            </a:extLst>
          </p:cNvPr>
          <p:cNvSpPr/>
          <p:nvPr/>
        </p:nvSpPr>
        <p:spPr>
          <a:xfrm>
            <a:off x="4242597" y="1977140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供电模块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A73F4344-8ECB-4771-8215-FB8FBCBBA8D8}"/>
              </a:ext>
            </a:extLst>
          </p:cNvPr>
          <p:cNvSpPr/>
          <p:nvPr/>
        </p:nvSpPr>
        <p:spPr>
          <a:xfrm>
            <a:off x="4242597" y="3497758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锂电池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431DAC23-10CD-486E-B0F0-AD83416EC35C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Pt</a:t>
            </a:r>
            <a:r>
              <a:rPr lang="en-US" altLang="zh-CN" sz="2400">
                <a:latin typeface="Century Schoolbook" panose="02040604050505020304" pitchFamily="18" charset="0"/>
                <a:ea typeface="华文中宋" panose="02010600040101010101" pitchFamily="2" charset="-122"/>
              </a:rPr>
              <a:t>.2.3 Power </a:t>
            </a:r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Module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75D3A73B-74A4-47E1-BF1F-B616CA950747}"/>
              </a:ext>
            </a:extLst>
          </p:cNvPr>
          <p:cNvSpPr/>
          <p:nvPr/>
        </p:nvSpPr>
        <p:spPr>
          <a:xfrm>
            <a:off x="4242597" y="5018376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电机驱动板</a:t>
            </a:r>
          </a:p>
        </p:txBody>
      </p: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D7345F4C-38A7-46B0-9055-BA1756BEC2DC}"/>
              </a:ext>
            </a:extLst>
          </p:cNvPr>
          <p:cNvCxnSpPr>
            <a:cxnSpLocks/>
            <a:stCxn id="9" idx="0"/>
            <a:endCxn id="6" idx="2"/>
          </p:cNvCxnSpPr>
          <p:nvPr/>
        </p:nvCxnSpPr>
        <p:spPr>
          <a:xfrm flipV="1">
            <a:off x="5208193" y="2689133"/>
            <a:ext cx="0" cy="808625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箭头连接符 44">
            <a:extLst>
              <a:ext uri="{FF2B5EF4-FFF2-40B4-BE49-F238E27FC236}">
                <a16:creationId xmlns:a16="http://schemas.microsoft.com/office/drawing/2014/main" id="{0FDBC9B7-1850-44E0-8C98-70E60F1E24AD}"/>
              </a:ext>
            </a:extLst>
          </p:cNvPr>
          <p:cNvCxnSpPr>
            <a:cxnSpLocks/>
            <a:stCxn id="9" idx="2"/>
            <a:endCxn id="18" idx="0"/>
          </p:cNvCxnSpPr>
          <p:nvPr/>
        </p:nvCxnSpPr>
        <p:spPr>
          <a:xfrm>
            <a:off x="5208193" y="4209751"/>
            <a:ext cx="0" cy="808625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文本框 46">
            <a:extLst>
              <a:ext uri="{FF2B5EF4-FFF2-40B4-BE49-F238E27FC236}">
                <a16:creationId xmlns:a16="http://schemas.microsoft.com/office/drawing/2014/main" id="{71D50154-ABFD-4D1C-98E1-CF9BFE7E5763}"/>
              </a:ext>
            </a:extLst>
          </p:cNvPr>
          <p:cNvSpPr txBox="1"/>
          <p:nvPr/>
        </p:nvSpPr>
        <p:spPr>
          <a:xfrm>
            <a:off x="5270576" y="4429397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Century Schoolbook" panose="02040604050505020304" pitchFamily="18" charset="0"/>
              </a:rPr>
              <a:t>12V</a:t>
            </a:r>
            <a:endParaRPr lang="zh-CN" altLang="en-US" dirty="0">
              <a:latin typeface="Century Schoolbook" panose="02040604050505020304" pitchFamily="18" charset="0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7EBB20DD-74C1-4E34-B1AC-D3D435655C30}"/>
              </a:ext>
            </a:extLst>
          </p:cNvPr>
          <p:cNvSpPr txBox="1"/>
          <p:nvPr/>
        </p:nvSpPr>
        <p:spPr>
          <a:xfrm>
            <a:off x="5270576" y="2908779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Century Schoolbook" panose="02040604050505020304" pitchFamily="18" charset="0"/>
              </a:rPr>
              <a:t>12V</a:t>
            </a:r>
            <a:endParaRPr lang="zh-CN" altLang="en-US" dirty="0">
              <a:latin typeface="Century Schoolbook" panose="02040604050505020304" pitchFamily="18" charset="0"/>
            </a:endParaRPr>
          </a:p>
        </p:txBody>
      </p:sp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E525B78D-4908-496C-A8A2-F9CDC1509DCA}"/>
              </a:ext>
            </a:extLst>
          </p:cNvPr>
          <p:cNvSpPr/>
          <p:nvPr/>
        </p:nvSpPr>
        <p:spPr>
          <a:xfrm>
            <a:off x="1350487" y="1977139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舵机</a:t>
            </a:r>
          </a:p>
        </p:txBody>
      </p: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8E0785CD-BC2D-45DC-A564-2B5841089660}"/>
              </a:ext>
            </a:extLst>
          </p:cNvPr>
          <p:cNvCxnSpPr>
            <a:cxnSpLocks/>
            <a:stCxn id="6" idx="1"/>
            <a:endCxn id="25" idx="3"/>
          </p:cNvCxnSpPr>
          <p:nvPr/>
        </p:nvCxnSpPr>
        <p:spPr>
          <a:xfrm flipH="1" flipV="1">
            <a:off x="3281679" y="2333136"/>
            <a:ext cx="960918" cy="1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>
            <a:extLst>
              <a:ext uri="{FF2B5EF4-FFF2-40B4-BE49-F238E27FC236}">
                <a16:creationId xmlns:a16="http://schemas.microsoft.com/office/drawing/2014/main" id="{6A8D9909-D943-4E98-93CF-A012E89E18D9}"/>
              </a:ext>
            </a:extLst>
          </p:cNvPr>
          <p:cNvSpPr txBox="1"/>
          <p:nvPr/>
        </p:nvSpPr>
        <p:spPr>
          <a:xfrm>
            <a:off x="3522329" y="1895495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Century Schoolbook" panose="02040604050505020304" pitchFamily="18" charset="0"/>
              </a:rPr>
              <a:t>5V</a:t>
            </a:r>
            <a:endParaRPr lang="zh-CN" altLang="en-US" dirty="0">
              <a:latin typeface="Century Schoolbook" panose="02040604050505020304" pitchFamily="18" charset="0"/>
            </a:endParaRPr>
          </a:p>
        </p:txBody>
      </p:sp>
      <p:sp>
        <p:nvSpPr>
          <p:cNvPr id="38" name="矩形: 圆角 37">
            <a:extLst>
              <a:ext uri="{FF2B5EF4-FFF2-40B4-BE49-F238E27FC236}">
                <a16:creationId xmlns:a16="http://schemas.microsoft.com/office/drawing/2014/main" id="{8DB585A1-1EE8-4D01-8B04-B32AB7F43E9A}"/>
              </a:ext>
            </a:extLst>
          </p:cNvPr>
          <p:cNvSpPr/>
          <p:nvPr/>
        </p:nvSpPr>
        <p:spPr>
          <a:xfrm>
            <a:off x="8238334" y="1977139"/>
            <a:ext cx="3013069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STM32 + </a:t>
            </a:r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传感器</a:t>
            </a:r>
          </a:p>
        </p:txBody>
      </p:sp>
      <p:cxnSp>
        <p:nvCxnSpPr>
          <p:cNvPr id="42" name="直接箭头连接符 41">
            <a:extLst>
              <a:ext uri="{FF2B5EF4-FFF2-40B4-BE49-F238E27FC236}">
                <a16:creationId xmlns:a16="http://schemas.microsoft.com/office/drawing/2014/main" id="{4D083BB4-2235-4B35-9EB8-E625A3DD8EDF}"/>
              </a:ext>
            </a:extLst>
          </p:cNvPr>
          <p:cNvCxnSpPr>
            <a:cxnSpLocks/>
            <a:stCxn id="6" idx="3"/>
            <a:endCxn id="38" idx="1"/>
          </p:cNvCxnSpPr>
          <p:nvPr/>
        </p:nvCxnSpPr>
        <p:spPr>
          <a:xfrm flipV="1">
            <a:off x="6173789" y="2333136"/>
            <a:ext cx="2064545" cy="1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文本框 45">
            <a:extLst>
              <a:ext uri="{FF2B5EF4-FFF2-40B4-BE49-F238E27FC236}">
                <a16:creationId xmlns:a16="http://schemas.microsoft.com/office/drawing/2014/main" id="{EC598E95-F238-4F9B-B09B-43CFB65EBB9E}"/>
              </a:ext>
            </a:extLst>
          </p:cNvPr>
          <p:cNvSpPr txBox="1"/>
          <p:nvPr/>
        </p:nvSpPr>
        <p:spPr>
          <a:xfrm>
            <a:off x="6440708" y="1897897"/>
            <a:ext cx="1234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</a:rPr>
              <a:t>3.3V +</a:t>
            </a:r>
            <a:r>
              <a:rPr lang="zh-CN" altLang="en-US" dirty="0">
                <a:latin typeface="Century Schoolbook" panose="02040604050505020304" pitchFamily="18" charset="0"/>
              </a:rPr>
              <a:t> </a:t>
            </a:r>
            <a:r>
              <a:rPr lang="en-US" altLang="zh-CN" dirty="0">
                <a:latin typeface="Century Schoolbook" panose="02040604050505020304" pitchFamily="18" charset="0"/>
              </a:rPr>
              <a:t>5V</a:t>
            </a:r>
            <a:endParaRPr lang="zh-CN" altLang="en-US" dirty="0">
              <a:latin typeface="Century Schoolbook" panose="02040604050505020304" pitchFamily="18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D0F6FD7B-6AA1-461E-BCDD-21CA95854E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1490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2B8748E-F0BB-4284-A708-E0CC373959BE}"/>
              </a:ext>
            </a:extLst>
          </p:cNvPr>
          <p:cNvSpPr txBox="1"/>
          <p:nvPr/>
        </p:nvSpPr>
        <p:spPr>
          <a:xfrm>
            <a:off x="2306240" y="2844225"/>
            <a:ext cx="75795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latin typeface="Century Schoolbook" panose="02040604050505020304" pitchFamily="18" charset="0"/>
              </a:rPr>
              <a:t>Pt.2 Specific Module</a:t>
            </a:r>
            <a:r>
              <a:rPr lang="zh-CN" altLang="en-US" sz="3200" dirty="0">
                <a:latin typeface="Century Schoolbook" panose="02040604050505020304" pitchFamily="18" charset="0"/>
              </a:rPr>
              <a:t> </a:t>
            </a:r>
            <a:r>
              <a:rPr lang="en-US" altLang="zh-CN" sz="3200" dirty="0">
                <a:latin typeface="Century Schoolbook" panose="02040604050505020304" pitchFamily="18" charset="0"/>
              </a:rPr>
              <a:t>Design </a:t>
            </a:r>
            <a:r>
              <a:rPr lang="en-US" altLang="zh-CN" sz="1600" dirty="0">
                <a:latin typeface="Century Schoolbook" panose="02040604050505020304" pitchFamily="18" charset="0"/>
              </a:rPr>
              <a:t>(Plan A)</a:t>
            </a:r>
            <a:endParaRPr lang="zh-CN" altLang="en-US" sz="1600" dirty="0">
              <a:latin typeface="Century Schoolbook" panose="02040604050505020304" pitchFamily="18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F87B521-F8C0-453E-904D-C2AFA5AC2A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16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46AFEB5-E48E-4923-9B9E-18FAA5378387}"/>
              </a:ext>
            </a:extLst>
          </p:cNvPr>
          <p:cNvSpPr txBox="1"/>
          <p:nvPr/>
        </p:nvSpPr>
        <p:spPr>
          <a:xfrm>
            <a:off x="2306239" y="4600287"/>
            <a:ext cx="75795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latin typeface="Century Schoolbook" panose="02040604050505020304" pitchFamily="18" charset="0"/>
              </a:rPr>
              <a:t>(Note that the difference between Plan B and Plan A can be nearly ignored, hence modification will be completed in the electrical system schematics)</a:t>
            </a:r>
            <a:endParaRPr lang="zh-CN" altLang="en-US" sz="1600" dirty="0">
              <a:latin typeface="Century Schoolbook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04023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圆角 5">
            <a:extLst>
              <a:ext uri="{FF2B5EF4-FFF2-40B4-BE49-F238E27FC236}">
                <a16:creationId xmlns:a16="http://schemas.microsoft.com/office/drawing/2014/main" id="{BCF3EFB6-7D49-47D2-A416-4B9D3C85FA3F}"/>
              </a:ext>
            </a:extLst>
          </p:cNvPr>
          <p:cNvSpPr/>
          <p:nvPr/>
        </p:nvSpPr>
        <p:spPr>
          <a:xfrm>
            <a:off x="4149729" y="3144442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STM32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282B60FE-ED1E-4716-BA2A-65503658BF64}"/>
              </a:ext>
            </a:extLst>
          </p:cNvPr>
          <p:cNvSpPr/>
          <p:nvPr/>
        </p:nvSpPr>
        <p:spPr>
          <a:xfrm>
            <a:off x="1490266" y="3144439"/>
            <a:ext cx="1931192" cy="711993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电机模块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A73F4344-8ECB-4771-8215-FB8FBCBBA8D8}"/>
              </a:ext>
            </a:extLst>
          </p:cNvPr>
          <p:cNvSpPr/>
          <p:nvPr/>
        </p:nvSpPr>
        <p:spPr>
          <a:xfrm>
            <a:off x="4149729" y="1601981"/>
            <a:ext cx="1931192" cy="711993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供电模块</a:t>
            </a:r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343D4174-A6C4-4FEE-AEAB-FB35EBD6CFEF}"/>
              </a:ext>
            </a:extLst>
          </p:cNvPr>
          <p:cNvSpPr/>
          <p:nvPr/>
        </p:nvSpPr>
        <p:spPr>
          <a:xfrm>
            <a:off x="9420220" y="1957978"/>
            <a:ext cx="1207294" cy="6429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OpenMV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201D478F-389A-4508-9472-D7C79F2E70DE}"/>
              </a:ext>
            </a:extLst>
          </p:cNvPr>
          <p:cNvSpPr/>
          <p:nvPr/>
        </p:nvSpPr>
        <p:spPr>
          <a:xfrm>
            <a:off x="9420220" y="3178968"/>
            <a:ext cx="1207294" cy="6429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IMU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32FFA711-01DD-4D3B-915E-C7594ACCF834}"/>
              </a:ext>
            </a:extLst>
          </p:cNvPr>
          <p:cNvSpPr/>
          <p:nvPr/>
        </p:nvSpPr>
        <p:spPr>
          <a:xfrm>
            <a:off x="9420220" y="4408292"/>
            <a:ext cx="1207294" cy="6429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超声波</a:t>
            </a:r>
          </a:p>
        </p:txBody>
      </p:sp>
      <p:sp>
        <p:nvSpPr>
          <p:cNvPr id="84" name="矩形: 圆角 83">
            <a:extLst>
              <a:ext uri="{FF2B5EF4-FFF2-40B4-BE49-F238E27FC236}">
                <a16:creationId xmlns:a16="http://schemas.microsoft.com/office/drawing/2014/main" id="{5E072BFB-C978-47F2-91A6-63EC9FD2E94A}"/>
              </a:ext>
            </a:extLst>
          </p:cNvPr>
          <p:cNvSpPr/>
          <p:nvPr/>
        </p:nvSpPr>
        <p:spPr>
          <a:xfrm>
            <a:off x="6690522" y="3144441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传感器</a:t>
            </a:r>
          </a:p>
        </p:txBody>
      </p:sp>
      <p:cxnSp>
        <p:nvCxnSpPr>
          <p:cNvPr id="98" name="直接箭头连接符 97">
            <a:extLst>
              <a:ext uri="{FF2B5EF4-FFF2-40B4-BE49-F238E27FC236}">
                <a16:creationId xmlns:a16="http://schemas.microsoft.com/office/drawing/2014/main" id="{05DE6D32-B840-4ED8-9C5F-CC214F3D79E1}"/>
              </a:ext>
            </a:extLst>
          </p:cNvPr>
          <p:cNvCxnSpPr>
            <a:stCxn id="9" idx="1"/>
            <a:endCxn id="7" idx="0"/>
          </p:cNvCxnSpPr>
          <p:nvPr/>
        </p:nvCxnSpPr>
        <p:spPr>
          <a:xfrm flipH="1">
            <a:off x="2455862" y="1957978"/>
            <a:ext cx="1693867" cy="1186461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99" name="直接箭头连接符 98">
            <a:extLst>
              <a:ext uri="{FF2B5EF4-FFF2-40B4-BE49-F238E27FC236}">
                <a16:creationId xmlns:a16="http://schemas.microsoft.com/office/drawing/2014/main" id="{30799CC5-29B0-4D4D-A79D-5728A56C8848}"/>
              </a:ext>
            </a:extLst>
          </p:cNvPr>
          <p:cNvCxnSpPr>
            <a:cxnSpLocks/>
            <a:stCxn id="9" idx="2"/>
            <a:endCxn id="6" idx="0"/>
          </p:cNvCxnSpPr>
          <p:nvPr/>
        </p:nvCxnSpPr>
        <p:spPr>
          <a:xfrm>
            <a:off x="5115325" y="2313974"/>
            <a:ext cx="0" cy="830468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03" name="直接箭头连接符 102">
            <a:extLst>
              <a:ext uri="{FF2B5EF4-FFF2-40B4-BE49-F238E27FC236}">
                <a16:creationId xmlns:a16="http://schemas.microsoft.com/office/drawing/2014/main" id="{2BE3D70B-F8EF-4FB0-AEDB-FEEE5863400E}"/>
              </a:ext>
            </a:extLst>
          </p:cNvPr>
          <p:cNvCxnSpPr>
            <a:cxnSpLocks/>
            <a:stCxn id="6" idx="1"/>
            <a:endCxn id="7" idx="3"/>
          </p:cNvCxnSpPr>
          <p:nvPr/>
        </p:nvCxnSpPr>
        <p:spPr>
          <a:xfrm flipH="1" flipV="1">
            <a:off x="3421458" y="3500436"/>
            <a:ext cx="728271" cy="3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06" name="直接箭头连接符 105">
            <a:extLst>
              <a:ext uri="{FF2B5EF4-FFF2-40B4-BE49-F238E27FC236}">
                <a16:creationId xmlns:a16="http://schemas.microsoft.com/office/drawing/2014/main" id="{2AC69D97-C4AC-40AD-8CBC-61E517A35DAE}"/>
              </a:ext>
            </a:extLst>
          </p:cNvPr>
          <p:cNvCxnSpPr>
            <a:cxnSpLocks/>
            <a:stCxn id="6" idx="3"/>
            <a:endCxn id="84" idx="1"/>
          </p:cNvCxnSpPr>
          <p:nvPr/>
        </p:nvCxnSpPr>
        <p:spPr>
          <a:xfrm flipV="1">
            <a:off x="6080921" y="3500438"/>
            <a:ext cx="609601" cy="1"/>
          </a:xfrm>
          <a:prstGeom prst="straightConnector1">
            <a:avLst/>
          </a:prstGeom>
          <a:ln w="12700">
            <a:solidFill>
              <a:schemeClr val="accent2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接箭头连接符 108">
            <a:extLst>
              <a:ext uri="{FF2B5EF4-FFF2-40B4-BE49-F238E27FC236}">
                <a16:creationId xmlns:a16="http://schemas.microsoft.com/office/drawing/2014/main" id="{C5AB9FBC-1DDF-4BCC-8F4F-DC1867AC19A0}"/>
              </a:ext>
            </a:extLst>
          </p:cNvPr>
          <p:cNvCxnSpPr>
            <a:cxnSpLocks/>
            <a:stCxn id="28" idx="1"/>
            <a:endCxn id="84" idx="3"/>
          </p:cNvCxnSpPr>
          <p:nvPr/>
        </p:nvCxnSpPr>
        <p:spPr>
          <a:xfrm flipH="1">
            <a:off x="8621714" y="2279447"/>
            <a:ext cx="798506" cy="1220991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接箭头连接符 111">
            <a:extLst>
              <a:ext uri="{FF2B5EF4-FFF2-40B4-BE49-F238E27FC236}">
                <a16:creationId xmlns:a16="http://schemas.microsoft.com/office/drawing/2014/main" id="{58E4DF66-1943-4B8E-ACA7-EFAA8EFC79AF}"/>
              </a:ext>
            </a:extLst>
          </p:cNvPr>
          <p:cNvCxnSpPr>
            <a:cxnSpLocks/>
            <a:stCxn id="29" idx="1"/>
            <a:endCxn id="84" idx="3"/>
          </p:cNvCxnSpPr>
          <p:nvPr/>
        </p:nvCxnSpPr>
        <p:spPr>
          <a:xfrm flipH="1">
            <a:off x="8621714" y="3500437"/>
            <a:ext cx="798506" cy="1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接箭头连接符 114">
            <a:extLst>
              <a:ext uri="{FF2B5EF4-FFF2-40B4-BE49-F238E27FC236}">
                <a16:creationId xmlns:a16="http://schemas.microsoft.com/office/drawing/2014/main" id="{6B23AFB7-6E0C-4BA2-B6B1-4DC21E07D786}"/>
              </a:ext>
            </a:extLst>
          </p:cNvPr>
          <p:cNvCxnSpPr>
            <a:cxnSpLocks/>
            <a:stCxn id="30" idx="1"/>
            <a:endCxn id="84" idx="3"/>
          </p:cNvCxnSpPr>
          <p:nvPr/>
        </p:nvCxnSpPr>
        <p:spPr>
          <a:xfrm flipH="1" flipV="1">
            <a:off x="8621714" y="3500438"/>
            <a:ext cx="798506" cy="1229323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CC0345F5-0D6C-4A94-9A16-04C2A21C3058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Pt.2.1 Sensor Module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A73D9669-DB89-4A66-A7FB-A882A05A06CA}"/>
              </a:ext>
            </a:extLst>
          </p:cNvPr>
          <p:cNvCxnSpPr>
            <a:cxnSpLocks/>
            <a:stCxn id="9" idx="3"/>
            <a:endCxn id="84" idx="0"/>
          </p:cNvCxnSpPr>
          <p:nvPr/>
        </p:nvCxnSpPr>
        <p:spPr>
          <a:xfrm>
            <a:off x="6080921" y="1957978"/>
            <a:ext cx="1575197" cy="1186463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9AAB398-8BA2-443A-8474-A6CD61243F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73951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圆角 5">
            <a:extLst>
              <a:ext uri="{FF2B5EF4-FFF2-40B4-BE49-F238E27FC236}">
                <a16:creationId xmlns:a16="http://schemas.microsoft.com/office/drawing/2014/main" id="{BCF3EFB6-7D49-47D2-A416-4B9D3C85FA3F}"/>
              </a:ext>
            </a:extLst>
          </p:cNvPr>
          <p:cNvSpPr>
            <a:spLocks/>
          </p:cNvSpPr>
          <p:nvPr/>
        </p:nvSpPr>
        <p:spPr>
          <a:xfrm>
            <a:off x="5485610" y="1773295"/>
            <a:ext cx="1931192" cy="6841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STM32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282B60FE-ED1E-4716-BA2A-65503658BF64}"/>
              </a:ext>
            </a:extLst>
          </p:cNvPr>
          <p:cNvSpPr>
            <a:spLocks/>
          </p:cNvSpPr>
          <p:nvPr/>
        </p:nvSpPr>
        <p:spPr>
          <a:xfrm>
            <a:off x="2826147" y="1773292"/>
            <a:ext cx="1931192" cy="68419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电机模块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A73F4344-8ECB-4771-8215-FB8FBCBBA8D8}"/>
              </a:ext>
            </a:extLst>
          </p:cNvPr>
          <p:cNvSpPr>
            <a:spLocks/>
          </p:cNvSpPr>
          <p:nvPr/>
        </p:nvSpPr>
        <p:spPr>
          <a:xfrm>
            <a:off x="5485610" y="230834"/>
            <a:ext cx="1931192" cy="68419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供电模块</a:t>
            </a:r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343D4174-A6C4-4FEE-AEAB-FB35EBD6CFEF}"/>
              </a:ext>
            </a:extLst>
          </p:cNvPr>
          <p:cNvSpPr>
            <a:spLocks/>
          </p:cNvSpPr>
          <p:nvPr/>
        </p:nvSpPr>
        <p:spPr>
          <a:xfrm>
            <a:off x="10756102" y="586830"/>
            <a:ext cx="1207295" cy="6178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OpenMV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201D478F-389A-4508-9472-D7C79F2E70DE}"/>
              </a:ext>
            </a:extLst>
          </p:cNvPr>
          <p:cNvSpPr>
            <a:spLocks/>
          </p:cNvSpPr>
          <p:nvPr/>
        </p:nvSpPr>
        <p:spPr>
          <a:xfrm>
            <a:off x="10756102" y="1807820"/>
            <a:ext cx="1207295" cy="6178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IMU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32FFA711-01DD-4D3B-915E-C7594ACCF834}"/>
              </a:ext>
            </a:extLst>
          </p:cNvPr>
          <p:cNvSpPr>
            <a:spLocks/>
          </p:cNvSpPr>
          <p:nvPr/>
        </p:nvSpPr>
        <p:spPr>
          <a:xfrm>
            <a:off x="10756102" y="3037144"/>
            <a:ext cx="1207295" cy="6178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超声波</a:t>
            </a:r>
          </a:p>
        </p:txBody>
      </p:sp>
      <p:sp>
        <p:nvSpPr>
          <p:cNvPr id="84" name="矩形: 圆角 83">
            <a:extLst>
              <a:ext uri="{FF2B5EF4-FFF2-40B4-BE49-F238E27FC236}">
                <a16:creationId xmlns:a16="http://schemas.microsoft.com/office/drawing/2014/main" id="{5E072BFB-C978-47F2-91A6-63EC9FD2E94A}"/>
              </a:ext>
            </a:extLst>
          </p:cNvPr>
          <p:cNvSpPr>
            <a:spLocks/>
          </p:cNvSpPr>
          <p:nvPr/>
        </p:nvSpPr>
        <p:spPr>
          <a:xfrm>
            <a:off x="8026403" y="1773294"/>
            <a:ext cx="1931192" cy="6841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传感器</a:t>
            </a:r>
          </a:p>
        </p:txBody>
      </p:sp>
      <p:cxnSp>
        <p:nvCxnSpPr>
          <p:cNvPr id="98" name="直接箭头连接符 97">
            <a:extLst>
              <a:ext uri="{FF2B5EF4-FFF2-40B4-BE49-F238E27FC236}">
                <a16:creationId xmlns:a16="http://schemas.microsoft.com/office/drawing/2014/main" id="{05DE6D32-B840-4ED8-9C5F-CC214F3D79E1}"/>
              </a:ext>
            </a:extLst>
          </p:cNvPr>
          <p:cNvCxnSpPr>
            <a:cxnSpLocks/>
            <a:stCxn id="9" idx="1"/>
            <a:endCxn id="7" idx="0"/>
          </p:cNvCxnSpPr>
          <p:nvPr/>
        </p:nvCxnSpPr>
        <p:spPr>
          <a:xfrm flipH="1">
            <a:off x="3791743" y="572932"/>
            <a:ext cx="1693867" cy="1200360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99" name="直接箭头连接符 98">
            <a:extLst>
              <a:ext uri="{FF2B5EF4-FFF2-40B4-BE49-F238E27FC236}">
                <a16:creationId xmlns:a16="http://schemas.microsoft.com/office/drawing/2014/main" id="{30799CC5-29B0-4D4D-A79D-5728A56C8848}"/>
              </a:ext>
            </a:extLst>
          </p:cNvPr>
          <p:cNvCxnSpPr>
            <a:cxnSpLocks/>
            <a:stCxn id="9" idx="2"/>
            <a:endCxn id="6" idx="0"/>
          </p:cNvCxnSpPr>
          <p:nvPr/>
        </p:nvCxnSpPr>
        <p:spPr>
          <a:xfrm>
            <a:off x="6451206" y="915029"/>
            <a:ext cx="0" cy="858266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03" name="直接箭头连接符 102">
            <a:extLst>
              <a:ext uri="{FF2B5EF4-FFF2-40B4-BE49-F238E27FC236}">
                <a16:creationId xmlns:a16="http://schemas.microsoft.com/office/drawing/2014/main" id="{2BE3D70B-F8EF-4FB0-AEDB-FEEE5863400E}"/>
              </a:ext>
            </a:extLst>
          </p:cNvPr>
          <p:cNvCxnSpPr>
            <a:cxnSpLocks/>
            <a:stCxn id="6" idx="1"/>
            <a:endCxn id="7" idx="3"/>
          </p:cNvCxnSpPr>
          <p:nvPr/>
        </p:nvCxnSpPr>
        <p:spPr>
          <a:xfrm flipH="1" flipV="1">
            <a:off x="4757339" y="2115390"/>
            <a:ext cx="728271" cy="3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06" name="直接箭头连接符 105">
            <a:extLst>
              <a:ext uri="{FF2B5EF4-FFF2-40B4-BE49-F238E27FC236}">
                <a16:creationId xmlns:a16="http://schemas.microsoft.com/office/drawing/2014/main" id="{2AC69D97-C4AC-40AD-8CBC-61E517A35DAE}"/>
              </a:ext>
            </a:extLst>
          </p:cNvPr>
          <p:cNvCxnSpPr>
            <a:cxnSpLocks/>
            <a:stCxn id="6" idx="3"/>
            <a:endCxn id="84" idx="1"/>
          </p:cNvCxnSpPr>
          <p:nvPr/>
        </p:nvCxnSpPr>
        <p:spPr>
          <a:xfrm flipV="1">
            <a:off x="7416802" y="2115392"/>
            <a:ext cx="609601" cy="1"/>
          </a:xfrm>
          <a:prstGeom prst="straightConnector1">
            <a:avLst/>
          </a:prstGeom>
          <a:ln w="12700">
            <a:solidFill>
              <a:schemeClr val="accent2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接箭头连接符 108">
            <a:extLst>
              <a:ext uri="{FF2B5EF4-FFF2-40B4-BE49-F238E27FC236}">
                <a16:creationId xmlns:a16="http://schemas.microsoft.com/office/drawing/2014/main" id="{C5AB9FBC-1DDF-4BCC-8F4F-DC1867AC19A0}"/>
              </a:ext>
            </a:extLst>
          </p:cNvPr>
          <p:cNvCxnSpPr>
            <a:cxnSpLocks/>
            <a:stCxn id="28" idx="1"/>
            <a:endCxn id="84" idx="3"/>
          </p:cNvCxnSpPr>
          <p:nvPr/>
        </p:nvCxnSpPr>
        <p:spPr>
          <a:xfrm flipH="1">
            <a:off x="9957595" y="895749"/>
            <a:ext cx="798507" cy="1219643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接箭头连接符 111">
            <a:extLst>
              <a:ext uri="{FF2B5EF4-FFF2-40B4-BE49-F238E27FC236}">
                <a16:creationId xmlns:a16="http://schemas.microsoft.com/office/drawing/2014/main" id="{58E4DF66-1943-4B8E-ACA7-EFAA8EFC79AF}"/>
              </a:ext>
            </a:extLst>
          </p:cNvPr>
          <p:cNvCxnSpPr>
            <a:cxnSpLocks/>
            <a:stCxn id="29" idx="1"/>
            <a:endCxn id="84" idx="3"/>
          </p:cNvCxnSpPr>
          <p:nvPr/>
        </p:nvCxnSpPr>
        <p:spPr>
          <a:xfrm flipH="1" flipV="1">
            <a:off x="9957595" y="2115392"/>
            <a:ext cx="798507" cy="1347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接箭头连接符 114">
            <a:extLst>
              <a:ext uri="{FF2B5EF4-FFF2-40B4-BE49-F238E27FC236}">
                <a16:creationId xmlns:a16="http://schemas.microsoft.com/office/drawing/2014/main" id="{6B23AFB7-6E0C-4BA2-B6B1-4DC21E07D786}"/>
              </a:ext>
            </a:extLst>
          </p:cNvPr>
          <p:cNvCxnSpPr>
            <a:cxnSpLocks/>
            <a:stCxn id="30" idx="1"/>
            <a:endCxn id="84" idx="3"/>
          </p:cNvCxnSpPr>
          <p:nvPr/>
        </p:nvCxnSpPr>
        <p:spPr>
          <a:xfrm flipH="1" flipV="1">
            <a:off x="9957595" y="2115392"/>
            <a:ext cx="798507" cy="1230671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CC0345F5-0D6C-4A94-9A16-04C2A21C3058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Pt.2.1 Sensor Module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graphicFrame>
        <p:nvGraphicFramePr>
          <p:cNvPr id="2" name="表格 2">
            <a:extLst>
              <a:ext uri="{FF2B5EF4-FFF2-40B4-BE49-F238E27FC236}">
                <a16:creationId xmlns:a16="http://schemas.microsoft.com/office/drawing/2014/main" id="{30F8F2A9-636F-40A3-8D19-3AD90CC223F0}"/>
              </a:ext>
            </a:extLst>
          </p:cNvPr>
          <p:cNvGraphicFramePr>
            <a:graphicFrameLocks noGrp="1"/>
          </p:cNvGraphicFramePr>
          <p:nvPr/>
        </p:nvGraphicFramePr>
        <p:xfrm>
          <a:off x="657222" y="4220020"/>
          <a:ext cx="10080000" cy="21599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6000">
                  <a:extLst>
                    <a:ext uri="{9D8B030D-6E8A-4147-A177-3AD203B41FA5}">
                      <a16:colId xmlns:a16="http://schemas.microsoft.com/office/drawing/2014/main" val="3652275237"/>
                    </a:ext>
                  </a:extLst>
                </a:gridCol>
                <a:gridCol w="2016000">
                  <a:extLst>
                    <a:ext uri="{9D8B030D-6E8A-4147-A177-3AD203B41FA5}">
                      <a16:colId xmlns:a16="http://schemas.microsoft.com/office/drawing/2014/main" val="1545971891"/>
                    </a:ext>
                  </a:extLst>
                </a:gridCol>
                <a:gridCol w="2016000">
                  <a:extLst>
                    <a:ext uri="{9D8B030D-6E8A-4147-A177-3AD203B41FA5}">
                      <a16:colId xmlns:a16="http://schemas.microsoft.com/office/drawing/2014/main" val="2264022220"/>
                    </a:ext>
                  </a:extLst>
                </a:gridCol>
                <a:gridCol w="2016000">
                  <a:extLst>
                    <a:ext uri="{9D8B030D-6E8A-4147-A177-3AD203B41FA5}">
                      <a16:colId xmlns:a16="http://schemas.microsoft.com/office/drawing/2014/main" val="3442235802"/>
                    </a:ext>
                  </a:extLst>
                </a:gridCol>
                <a:gridCol w="2016000">
                  <a:extLst>
                    <a:ext uri="{9D8B030D-6E8A-4147-A177-3AD203B41FA5}">
                      <a16:colId xmlns:a16="http://schemas.microsoft.com/office/drawing/2014/main" val="1153102664"/>
                    </a:ext>
                  </a:extLst>
                </a:gridCol>
              </a:tblGrid>
              <a:tr h="49149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Module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Communication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Power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Model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Amount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3862840"/>
                  </a:ext>
                </a:extLst>
              </a:tr>
              <a:tr h="55616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OpenMV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GPIO x2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5V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/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1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02991504"/>
                  </a:ext>
                </a:extLst>
              </a:tr>
              <a:tr h="55616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IMU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I2C x2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3.3-5V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/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1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40984348"/>
                  </a:ext>
                </a:extLst>
              </a:tr>
              <a:tr h="55616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latin typeface="Century Schoolbook" panose="02040604050505020304" pitchFamily="18" charset="0"/>
                        </a:rPr>
                        <a:t>ultrasonic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GPIO x2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5V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HC-SR04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2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7000611"/>
                  </a:ext>
                </a:extLst>
              </a:tr>
            </a:tbl>
          </a:graphicData>
        </a:graphic>
      </p:graphicFrame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2D62D75C-A1DD-461B-9D15-AEE2AC1ECDDB}"/>
              </a:ext>
            </a:extLst>
          </p:cNvPr>
          <p:cNvCxnSpPr>
            <a:cxnSpLocks/>
            <a:stCxn id="9" idx="3"/>
            <a:endCxn id="84" idx="0"/>
          </p:cNvCxnSpPr>
          <p:nvPr/>
        </p:nvCxnSpPr>
        <p:spPr>
          <a:xfrm>
            <a:off x="7416802" y="572932"/>
            <a:ext cx="1575197" cy="1200362"/>
          </a:xfrm>
          <a:prstGeom prst="straightConnector1">
            <a:avLst/>
          </a:prstGeom>
          <a:ln w="12700">
            <a:headEnd type="none" w="lg" len="lg"/>
            <a:tailEnd type="stealth" w="lg" len="lg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4D56313-CF19-432C-88BC-2B0FBCE477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73728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圆角 5">
            <a:extLst>
              <a:ext uri="{FF2B5EF4-FFF2-40B4-BE49-F238E27FC236}">
                <a16:creationId xmlns:a16="http://schemas.microsoft.com/office/drawing/2014/main" id="{BCF3EFB6-7D49-47D2-A416-4B9D3C85FA3F}"/>
              </a:ext>
            </a:extLst>
          </p:cNvPr>
          <p:cNvSpPr>
            <a:spLocks/>
          </p:cNvSpPr>
          <p:nvPr/>
        </p:nvSpPr>
        <p:spPr>
          <a:xfrm>
            <a:off x="1851829" y="3100436"/>
            <a:ext cx="1931192" cy="6841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STM32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343D4174-A6C4-4FEE-AEAB-FB35EBD6CFEF}"/>
              </a:ext>
            </a:extLst>
          </p:cNvPr>
          <p:cNvSpPr>
            <a:spLocks/>
          </p:cNvSpPr>
          <p:nvPr/>
        </p:nvSpPr>
        <p:spPr>
          <a:xfrm>
            <a:off x="5492352" y="1917827"/>
            <a:ext cx="1207295" cy="6178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OpenMV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201D478F-389A-4508-9472-D7C79F2E70DE}"/>
              </a:ext>
            </a:extLst>
          </p:cNvPr>
          <p:cNvSpPr>
            <a:spLocks/>
          </p:cNvSpPr>
          <p:nvPr/>
        </p:nvSpPr>
        <p:spPr>
          <a:xfrm>
            <a:off x="5492351" y="3120081"/>
            <a:ext cx="1207295" cy="6178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IMU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32FFA711-01DD-4D3B-915E-C7594ACCF834}"/>
              </a:ext>
            </a:extLst>
          </p:cNvPr>
          <p:cNvSpPr>
            <a:spLocks/>
          </p:cNvSpPr>
          <p:nvPr/>
        </p:nvSpPr>
        <p:spPr>
          <a:xfrm>
            <a:off x="5492350" y="4335870"/>
            <a:ext cx="1207295" cy="6178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超声波</a:t>
            </a:r>
          </a:p>
        </p:txBody>
      </p:sp>
      <p:cxnSp>
        <p:nvCxnSpPr>
          <p:cNvPr id="109" name="直接箭头连接符 108">
            <a:extLst>
              <a:ext uri="{FF2B5EF4-FFF2-40B4-BE49-F238E27FC236}">
                <a16:creationId xmlns:a16="http://schemas.microsoft.com/office/drawing/2014/main" id="{C5AB9FBC-1DDF-4BCC-8F4F-DC1867AC19A0}"/>
              </a:ext>
            </a:extLst>
          </p:cNvPr>
          <p:cNvCxnSpPr>
            <a:cxnSpLocks/>
            <a:stCxn id="28" idx="1"/>
            <a:endCxn id="6" idx="3"/>
          </p:cNvCxnSpPr>
          <p:nvPr/>
        </p:nvCxnSpPr>
        <p:spPr>
          <a:xfrm flipH="1">
            <a:off x="3783021" y="2226746"/>
            <a:ext cx="1709331" cy="1215788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接箭头连接符 111">
            <a:extLst>
              <a:ext uri="{FF2B5EF4-FFF2-40B4-BE49-F238E27FC236}">
                <a16:creationId xmlns:a16="http://schemas.microsoft.com/office/drawing/2014/main" id="{58E4DF66-1943-4B8E-ACA7-EFAA8EFC79AF}"/>
              </a:ext>
            </a:extLst>
          </p:cNvPr>
          <p:cNvCxnSpPr>
            <a:cxnSpLocks/>
            <a:stCxn id="29" idx="1"/>
            <a:endCxn id="6" idx="3"/>
          </p:cNvCxnSpPr>
          <p:nvPr/>
        </p:nvCxnSpPr>
        <p:spPr>
          <a:xfrm flipH="1">
            <a:off x="3783021" y="3429000"/>
            <a:ext cx="1709330" cy="13534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接箭头连接符 114">
            <a:extLst>
              <a:ext uri="{FF2B5EF4-FFF2-40B4-BE49-F238E27FC236}">
                <a16:creationId xmlns:a16="http://schemas.microsoft.com/office/drawing/2014/main" id="{6B23AFB7-6E0C-4BA2-B6B1-4DC21E07D786}"/>
              </a:ext>
            </a:extLst>
          </p:cNvPr>
          <p:cNvCxnSpPr>
            <a:cxnSpLocks/>
            <a:stCxn id="30" idx="1"/>
            <a:endCxn id="6" idx="3"/>
          </p:cNvCxnSpPr>
          <p:nvPr/>
        </p:nvCxnSpPr>
        <p:spPr>
          <a:xfrm flipH="1" flipV="1">
            <a:off x="3783021" y="3442534"/>
            <a:ext cx="1709329" cy="1202255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CC0345F5-0D6C-4A94-9A16-04C2A21C3058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Pt.2.1 Sensor Module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144A59A4-AFE0-4619-A7D6-D004693C08EC}"/>
              </a:ext>
            </a:extLst>
          </p:cNvPr>
          <p:cNvSpPr>
            <a:spLocks/>
          </p:cNvSpPr>
          <p:nvPr/>
        </p:nvSpPr>
        <p:spPr>
          <a:xfrm>
            <a:off x="8408979" y="3100437"/>
            <a:ext cx="1931192" cy="6841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供电模块</a:t>
            </a:r>
          </a:p>
        </p:txBody>
      </p: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99C51676-393C-4735-A8B6-455817DCB011}"/>
              </a:ext>
            </a:extLst>
          </p:cNvPr>
          <p:cNvCxnSpPr>
            <a:cxnSpLocks/>
            <a:stCxn id="22" idx="1"/>
            <a:endCxn id="29" idx="3"/>
          </p:cNvCxnSpPr>
          <p:nvPr/>
        </p:nvCxnSpPr>
        <p:spPr>
          <a:xfrm flipH="1" flipV="1">
            <a:off x="6699646" y="3429000"/>
            <a:ext cx="1709333" cy="13535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FDD6C6B8-956B-4127-9812-871465423163}"/>
              </a:ext>
            </a:extLst>
          </p:cNvPr>
          <p:cNvCxnSpPr>
            <a:cxnSpLocks/>
            <a:stCxn id="22" idx="1"/>
            <a:endCxn id="30" idx="3"/>
          </p:cNvCxnSpPr>
          <p:nvPr/>
        </p:nvCxnSpPr>
        <p:spPr>
          <a:xfrm flipH="1">
            <a:off x="6699645" y="3442535"/>
            <a:ext cx="1709334" cy="1202254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B29BFD3C-9049-40B1-9A0E-C80F97F9984A}"/>
              </a:ext>
            </a:extLst>
          </p:cNvPr>
          <p:cNvCxnSpPr>
            <a:cxnSpLocks/>
            <a:stCxn id="22" idx="1"/>
            <a:endCxn id="28" idx="3"/>
          </p:cNvCxnSpPr>
          <p:nvPr/>
        </p:nvCxnSpPr>
        <p:spPr>
          <a:xfrm flipH="1" flipV="1">
            <a:off x="6699647" y="2226746"/>
            <a:ext cx="1709332" cy="1215789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本框 38">
            <a:extLst>
              <a:ext uri="{FF2B5EF4-FFF2-40B4-BE49-F238E27FC236}">
                <a16:creationId xmlns:a16="http://schemas.microsoft.com/office/drawing/2014/main" id="{C2DCEA07-C0CA-4977-9099-182768313DA4}"/>
              </a:ext>
            </a:extLst>
          </p:cNvPr>
          <p:cNvSpPr txBox="1"/>
          <p:nvPr/>
        </p:nvSpPr>
        <p:spPr>
          <a:xfrm>
            <a:off x="4226742" y="2350998"/>
            <a:ext cx="792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Century Schoolbook" panose="02040604050505020304" pitchFamily="18" charset="0"/>
              </a:rPr>
              <a:t>GPIO</a:t>
            </a:r>
            <a:endParaRPr lang="zh-CN" altLang="en-US" dirty="0">
              <a:latin typeface="Century Schoolbook" panose="02040604050505020304" pitchFamily="18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71D1100-BCCB-433F-822A-0796BA867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28511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圆角 5">
            <a:extLst>
              <a:ext uri="{FF2B5EF4-FFF2-40B4-BE49-F238E27FC236}">
                <a16:creationId xmlns:a16="http://schemas.microsoft.com/office/drawing/2014/main" id="{BCF3EFB6-7D49-47D2-A416-4B9D3C85FA3F}"/>
              </a:ext>
            </a:extLst>
          </p:cNvPr>
          <p:cNvSpPr/>
          <p:nvPr/>
        </p:nvSpPr>
        <p:spPr>
          <a:xfrm>
            <a:off x="4149729" y="3144442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</a:rPr>
              <a:t>STM32</a:t>
            </a:r>
            <a:endParaRPr lang="zh-CN" altLang="en-US" dirty="0">
              <a:latin typeface="Century Schoolbook" panose="02040604050505020304" pitchFamily="18" charset="0"/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282B60FE-ED1E-4716-BA2A-65503658BF64}"/>
              </a:ext>
            </a:extLst>
          </p:cNvPr>
          <p:cNvSpPr/>
          <p:nvPr/>
        </p:nvSpPr>
        <p:spPr>
          <a:xfrm>
            <a:off x="1490266" y="3144439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电机模块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A73F4344-8ECB-4771-8215-FB8FBCBBA8D8}"/>
              </a:ext>
            </a:extLst>
          </p:cNvPr>
          <p:cNvSpPr/>
          <p:nvPr/>
        </p:nvSpPr>
        <p:spPr>
          <a:xfrm>
            <a:off x="4149729" y="1601981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供电模块</a:t>
            </a:r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343D4174-A6C4-4FEE-AEAB-FB35EBD6CFEF}"/>
              </a:ext>
            </a:extLst>
          </p:cNvPr>
          <p:cNvSpPr/>
          <p:nvPr/>
        </p:nvSpPr>
        <p:spPr>
          <a:xfrm>
            <a:off x="9420220" y="1957978"/>
            <a:ext cx="1207294" cy="6429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</a:rPr>
              <a:t>OpenMV</a:t>
            </a:r>
            <a:endParaRPr lang="zh-CN" altLang="en-US" dirty="0">
              <a:latin typeface="Century Schoolbook" panose="02040604050505020304" pitchFamily="18" charset="0"/>
            </a:endParaRPr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201D478F-389A-4508-9472-D7C79F2E70DE}"/>
              </a:ext>
            </a:extLst>
          </p:cNvPr>
          <p:cNvSpPr/>
          <p:nvPr/>
        </p:nvSpPr>
        <p:spPr>
          <a:xfrm>
            <a:off x="9420220" y="3178968"/>
            <a:ext cx="1207294" cy="6429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</a:rPr>
              <a:t>IMU</a:t>
            </a:r>
            <a:endParaRPr lang="zh-CN" altLang="en-US" dirty="0">
              <a:latin typeface="Century Schoolbook" panose="02040604050505020304" pitchFamily="18" charset="0"/>
            </a:endParaRPr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32FFA711-01DD-4D3B-915E-C7594ACCF834}"/>
              </a:ext>
            </a:extLst>
          </p:cNvPr>
          <p:cNvSpPr/>
          <p:nvPr/>
        </p:nvSpPr>
        <p:spPr>
          <a:xfrm>
            <a:off x="9420220" y="4408292"/>
            <a:ext cx="1207294" cy="6429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超声波</a:t>
            </a:r>
          </a:p>
        </p:txBody>
      </p:sp>
      <p:sp>
        <p:nvSpPr>
          <p:cNvPr id="84" name="矩形: 圆角 83">
            <a:extLst>
              <a:ext uri="{FF2B5EF4-FFF2-40B4-BE49-F238E27FC236}">
                <a16:creationId xmlns:a16="http://schemas.microsoft.com/office/drawing/2014/main" id="{5E072BFB-C978-47F2-91A6-63EC9FD2E94A}"/>
              </a:ext>
            </a:extLst>
          </p:cNvPr>
          <p:cNvSpPr/>
          <p:nvPr/>
        </p:nvSpPr>
        <p:spPr>
          <a:xfrm>
            <a:off x="6690522" y="3144441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传感器</a:t>
            </a:r>
          </a:p>
        </p:txBody>
      </p:sp>
      <p:cxnSp>
        <p:nvCxnSpPr>
          <p:cNvPr id="98" name="直接箭头连接符 97">
            <a:extLst>
              <a:ext uri="{FF2B5EF4-FFF2-40B4-BE49-F238E27FC236}">
                <a16:creationId xmlns:a16="http://schemas.microsoft.com/office/drawing/2014/main" id="{05DE6D32-B840-4ED8-9C5F-CC214F3D79E1}"/>
              </a:ext>
            </a:extLst>
          </p:cNvPr>
          <p:cNvCxnSpPr>
            <a:stCxn id="9" idx="1"/>
            <a:endCxn id="7" idx="0"/>
          </p:cNvCxnSpPr>
          <p:nvPr/>
        </p:nvCxnSpPr>
        <p:spPr>
          <a:xfrm flipH="1">
            <a:off x="2455862" y="1957978"/>
            <a:ext cx="1693867" cy="1186461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接箭头连接符 98">
            <a:extLst>
              <a:ext uri="{FF2B5EF4-FFF2-40B4-BE49-F238E27FC236}">
                <a16:creationId xmlns:a16="http://schemas.microsoft.com/office/drawing/2014/main" id="{30799CC5-29B0-4D4D-A79D-5728A56C8848}"/>
              </a:ext>
            </a:extLst>
          </p:cNvPr>
          <p:cNvCxnSpPr>
            <a:cxnSpLocks/>
            <a:stCxn id="9" idx="2"/>
            <a:endCxn id="6" idx="0"/>
          </p:cNvCxnSpPr>
          <p:nvPr/>
        </p:nvCxnSpPr>
        <p:spPr>
          <a:xfrm>
            <a:off x="5115325" y="2313974"/>
            <a:ext cx="0" cy="830468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接箭头连接符 102">
            <a:extLst>
              <a:ext uri="{FF2B5EF4-FFF2-40B4-BE49-F238E27FC236}">
                <a16:creationId xmlns:a16="http://schemas.microsoft.com/office/drawing/2014/main" id="{2BE3D70B-F8EF-4FB0-AEDB-FEEE5863400E}"/>
              </a:ext>
            </a:extLst>
          </p:cNvPr>
          <p:cNvCxnSpPr>
            <a:cxnSpLocks/>
            <a:stCxn id="6" idx="1"/>
            <a:endCxn id="7" idx="3"/>
          </p:cNvCxnSpPr>
          <p:nvPr/>
        </p:nvCxnSpPr>
        <p:spPr>
          <a:xfrm flipH="1" flipV="1">
            <a:off x="3421458" y="3500436"/>
            <a:ext cx="728271" cy="3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接箭头连接符 105">
            <a:extLst>
              <a:ext uri="{FF2B5EF4-FFF2-40B4-BE49-F238E27FC236}">
                <a16:creationId xmlns:a16="http://schemas.microsoft.com/office/drawing/2014/main" id="{2AC69D97-C4AC-40AD-8CBC-61E517A35DAE}"/>
              </a:ext>
            </a:extLst>
          </p:cNvPr>
          <p:cNvCxnSpPr>
            <a:cxnSpLocks/>
            <a:stCxn id="6" idx="3"/>
            <a:endCxn id="84" idx="1"/>
          </p:cNvCxnSpPr>
          <p:nvPr/>
        </p:nvCxnSpPr>
        <p:spPr>
          <a:xfrm flipV="1">
            <a:off x="6080921" y="3500438"/>
            <a:ext cx="609601" cy="1"/>
          </a:xfrm>
          <a:prstGeom prst="straightConnector1">
            <a:avLst/>
          </a:prstGeom>
          <a:ln w="12700">
            <a:solidFill>
              <a:schemeClr val="accent2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接箭头连接符 108">
            <a:extLst>
              <a:ext uri="{FF2B5EF4-FFF2-40B4-BE49-F238E27FC236}">
                <a16:creationId xmlns:a16="http://schemas.microsoft.com/office/drawing/2014/main" id="{C5AB9FBC-1DDF-4BCC-8F4F-DC1867AC19A0}"/>
              </a:ext>
            </a:extLst>
          </p:cNvPr>
          <p:cNvCxnSpPr>
            <a:cxnSpLocks/>
            <a:stCxn id="28" idx="1"/>
            <a:endCxn id="84" idx="3"/>
          </p:cNvCxnSpPr>
          <p:nvPr/>
        </p:nvCxnSpPr>
        <p:spPr>
          <a:xfrm flipH="1">
            <a:off x="8621714" y="2279447"/>
            <a:ext cx="798506" cy="1220991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接箭头连接符 111">
            <a:extLst>
              <a:ext uri="{FF2B5EF4-FFF2-40B4-BE49-F238E27FC236}">
                <a16:creationId xmlns:a16="http://schemas.microsoft.com/office/drawing/2014/main" id="{58E4DF66-1943-4B8E-ACA7-EFAA8EFC79AF}"/>
              </a:ext>
            </a:extLst>
          </p:cNvPr>
          <p:cNvCxnSpPr>
            <a:cxnSpLocks/>
            <a:stCxn id="29" idx="1"/>
            <a:endCxn id="84" idx="3"/>
          </p:cNvCxnSpPr>
          <p:nvPr/>
        </p:nvCxnSpPr>
        <p:spPr>
          <a:xfrm flipH="1">
            <a:off x="8621714" y="3500437"/>
            <a:ext cx="798506" cy="1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接箭头连接符 114">
            <a:extLst>
              <a:ext uri="{FF2B5EF4-FFF2-40B4-BE49-F238E27FC236}">
                <a16:creationId xmlns:a16="http://schemas.microsoft.com/office/drawing/2014/main" id="{6B23AFB7-6E0C-4BA2-B6B1-4DC21E07D786}"/>
              </a:ext>
            </a:extLst>
          </p:cNvPr>
          <p:cNvCxnSpPr>
            <a:cxnSpLocks/>
            <a:stCxn id="30" idx="1"/>
            <a:endCxn id="84" idx="3"/>
          </p:cNvCxnSpPr>
          <p:nvPr/>
        </p:nvCxnSpPr>
        <p:spPr>
          <a:xfrm flipH="1" flipV="1">
            <a:off x="8621714" y="3500438"/>
            <a:ext cx="798506" cy="1229323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文本框 118">
            <a:extLst>
              <a:ext uri="{FF2B5EF4-FFF2-40B4-BE49-F238E27FC236}">
                <a16:creationId xmlns:a16="http://schemas.microsoft.com/office/drawing/2014/main" id="{6DA66B30-FDE9-4AF9-B676-7F0BAF8952D1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Pt.1.1 Plan A——Full STM32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CA1BE829-C106-4013-8ACE-3DA0E8A2C6B4}"/>
              </a:ext>
            </a:extLst>
          </p:cNvPr>
          <p:cNvCxnSpPr>
            <a:cxnSpLocks/>
            <a:stCxn id="9" idx="3"/>
            <a:endCxn id="84" idx="0"/>
          </p:cNvCxnSpPr>
          <p:nvPr/>
        </p:nvCxnSpPr>
        <p:spPr>
          <a:xfrm>
            <a:off x="6080921" y="1957978"/>
            <a:ext cx="1575197" cy="1186463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69B85D8-DCA4-4CAD-9D97-ECDF8BC1D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93130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圆角 5">
            <a:extLst>
              <a:ext uri="{FF2B5EF4-FFF2-40B4-BE49-F238E27FC236}">
                <a16:creationId xmlns:a16="http://schemas.microsoft.com/office/drawing/2014/main" id="{BCF3EFB6-7D49-47D2-A416-4B9D3C85FA3F}"/>
              </a:ext>
            </a:extLst>
          </p:cNvPr>
          <p:cNvSpPr/>
          <p:nvPr/>
        </p:nvSpPr>
        <p:spPr>
          <a:xfrm>
            <a:off x="4149729" y="3144442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STM32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282B60FE-ED1E-4716-BA2A-65503658BF64}"/>
              </a:ext>
            </a:extLst>
          </p:cNvPr>
          <p:cNvSpPr/>
          <p:nvPr/>
        </p:nvSpPr>
        <p:spPr>
          <a:xfrm>
            <a:off x="1490266" y="3144439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电机模块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A73F4344-8ECB-4771-8215-FB8FBCBBA8D8}"/>
              </a:ext>
            </a:extLst>
          </p:cNvPr>
          <p:cNvSpPr/>
          <p:nvPr/>
        </p:nvSpPr>
        <p:spPr>
          <a:xfrm>
            <a:off x="4149729" y="1601981"/>
            <a:ext cx="1931192" cy="711993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供电模块</a:t>
            </a:r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343D4174-A6C4-4FEE-AEAB-FB35EBD6CFEF}"/>
              </a:ext>
            </a:extLst>
          </p:cNvPr>
          <p:cNvSpPr/>
          <p:nvPr/>
        </p:nvSpPr>
        <p:spPr>
          <a:xfrm>
            <a:off x="9420220" y="1957978"/>
            <a:ext cx="1207294" cy="642937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OpenMV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201D478F-389A-4508-9472-D7C79F2E70DE}"/>
              </a:ext>
            </a:extLst>
          </p:cNvPr>
          <p:cNvSpPr/>
          <p:nvPr/>
        </p:nvSpPr>
        <p:spPr>
          <a:xfrm>
            <a:off x="9420220" y="3178968"/>
            <a:ext cx="1207294" cy="642937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IMU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32FFA711-01DD-4D3B-915E-C7594ACCF834}"/>
              </a:ext>
            </a:extLst>
          </p:cNvPr>
          <p:cNvSpPr/>
          <p:nvPr/>
        </p:nvSpPr>
        <p:spPr>
          <a:xfrm>
            <a:off x="9420220" y="4408292"/>
            <a:ext cx="1207294" cy="642937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超声波</a:t>
            </a:r>
          </a:p>
        </p:txBody>
      </p:sp>
      <p:sp>
        <p:nvSpPr>
          <p:cNvPr id="84" name="矩形: 圆角 83">
            <a:extLst>
              <a:ext uri="{FF2B5EF4-FFF2-40B4-BE49-F238E27FC236}">
                <a16:creationId xmlns:a16="http://schemas.microsoft.com/office/drawing/2014/main" id="{5E072BFB-C978-47F2-91A6-63EC9FD2E94A}"/>
              </a:ext>
            </a:extLst>
          </p:cNvPr>
          <p:cNvSpPr/>
          <p:nvPr/>
        </p:nvSpPr>
        <p:spPr>
          <a:xfrm>
            <a:off x="6690522" y="3144441"/>
            <a:ext cx="1931192" cy="711993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传感器</a:t>
            </a:r>
          </a:p>
        </p:txBody>
      </p:sp>
      <p:cxnSp>
        <p:nvCxnSpPr>
          <p:cNvPr id="98" name="直接箭头连接符 97">
            <a:extLst>
              <a:ext uri="{FF2B5EF4-FFF2-40B4-BE49-F238E27FC236}">
                <a16:creationId xmlns:a16="http://schemas.microsoft.com/office/drawing/2014/main" id="{05DE6D32-B840-4ED8-9C5F-CC214F3D79E1}"/>
              </a:ext>
            </a:extLst>
          </p:cNvPr>
          <p:cNvCxnSpPr>
            <a:stCxn id="9" idx="1"/>
            <a:endCxn id="7" idx="0"/>
          </p:cNvCxnSpPr>
          <p:nvPr/>
        </p:nvCxnSpPr>
        <p:spPr>
          <a:xfrm flipH="1">
            <a:off x="2455862" y="1957978"/>
            <a:ext cx="1693867" cy="1186461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99" name="直接箭头连接符 98">
            <a:extLst>
              <a:ext uri="{FF2B5EF4-FFF2-40B4-BE49-F238E27FC236}">
                <a16:creationId xmlns:a16="http://schemas.microsoft.com/office/drawing/2014/main" id="{30799CC5-29B0-4D4D-A79D-5728A56C8848}"/>
              </a:ext>
            </a:extLst>
          </p:cNvPr>
          <p:cNvCxnSpPr>
            <a:cxnSpLocks/>
            <a:stCxn id="9" idx="2"/>
            <a:endCxn id="6" idx="0"/>
          </p:cNvCxnSpPr>
          <p:nvPr/>
        </p:nvCxnSpPr>
        <p:spPr>
          <a:xfrm>
            <a:off x="5115325" y="2313974"/>
            <a:ext cx="0" cy="830468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103" name="直接箭头连接符 102">
            <a:extLst>
              <a:ext uri="{FF2B5EF4-FFF2-40B4-BE49-F238E27FC236}">
                <a16:creationId xmlns:a16="http://schemas.microsoft.com/office/drawing/2014/main" id="{2BE3D70B-F8EF-4FB0-AEDB-FEEE5863400E}"/>
              </a:ext>
            </a:extLst>
          </p:cNvPr>
          <p:cNvCxnSpPr>
            <a:cxnSpLocks/>
            <a:stCxn id="6" idx="1"/>
            <a:endCxn id="7" idx="3"/>
          </p:cNvCxnSpPr>
          <p:nvPr/>
        </p:nvCxnSpPr>
        <p:spPr>
          <a:xfrm flipH="1" flipV="1">
            <a:off x="3421458" y="3500436"/>
            <a:ext cx="728271" cy="3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接箭头连接符 105">
            <a:extLst>
              <a:ext uri="{FF2B5EF4-FFF2-40B4-BE49-F238E27FC236}">
                <a16:creationId xmlns:a16="http://schemas.microsoft.com/office/drawing/2014/main" id="{2AC69D97-C4AC-40AD-8CBC-61E517A35DAE}"/>
              </a:ext>
            </a:extLst>
          </p:cNvPr>
          <p:cNvCxnSpPr>
            <a:cxnSpLocks/>
            <a:stCxn id="6" idx="3"/>
            <a:endCxn id="84" idx="1"/>
          </p:cNvCxnSpPr>
          <p:nvPr/>
        </p:nvCxnSpPr>
        <p:spPr>
          <a:xfrm flipV="1">
            <a:off x="6080921" y="3500438"/>
            <a:ext cx="609601" cy="1"/>
          </a:xfrm>
          <a:prstGeom prst="straightConnector1">
            <a:avLst/>
          </a:prstGeom>
          <a:ln>
            <a:headEnd type="stealth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109" name="直接箭头连接符 108">
            <a:extLst>
              <a:ext uri="{FF2B5EF4-FFF2-40B4-BE49-F238E27FC236}">
                <a16:creationId xmlns:a16="http://schemas.microsoft.com/office/drawing/2014/main" id="{C5AB9FBC-1DDF-4BCC-8F4F-DC1867AC19A0}"/>
              </a:ext>
            </a:extLst>
          </p:cNvPr>
          <p:cNvCxnSpPr>
            <a:cxnSpLocks/>
            <a:stCxn id="28" idx="1"/>
            <a:endCxn id="84" idx="3"/>
          </p:cNvCxnSpPr>
          <p:nvPr/>
        </p:nvCxnSpPr>
        <p:spPr>
          <a:xfrm flipH="1">
            <a:off x="8621714" y="2279447"/>
            <a:ext cx="798506" cy="1220991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112" name="直接箭头连接符 111">
            <a:extLst>
              <a:ext uri="{FF2B5EF4-FFF2-40B4-BE49-F238E27FC236}">
                <a16:creationId xmlns:a16="http://schemas.microsoft.com/office/drawing/2014/main" id="{58E4DF66-1943-4B8E-ACA7-EFAA8EFC79AF}"/>
              </a:ext>
            </a:extLst>
          </p:cNvPr>
          <p:cNvCxnSpPr>
            <a:cxnSpLocks/>
            <a:stCxn id="29" idx="1"/>
            <a:endCxn id="84" idx="3"/>
          </p:cNvCxnSpPr>
          <p:nvPr/>
        </p:nvCxnSpPr>
        <p:spPr>
          <a:xfrm flipH="1">
            <a:off x="8621714" y="3500437"/>
            <a:ext cx="798506" cy="1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115" name="直接箭头连接符 114">
            <a:extLst>
              <a:ext uri="{FF2B5EF4-FFF2-40B4-BE49-F238E27FC236}">
                <a16:creationId xmlns:a16="http://schemas.microsoft.com/office/drawing/2014/main" id="{6B23AFB7-6E0C-4BA2-B6B1-4DC21E07D786}"/>
              </a:ext>
            </a:extLst>
          </p:cNvPr>
          <p:cNvCxnSpPr>
            <a:cxnSpLocks/>
            <a:stCxn id="30" idx="1"/>
            <a:endCxn id="84" idx="3"/>
          </p:cNvCxnSpPr>
          <p:nvPr/>
        </p:nvCxnSpPr>
        <p:spPr>
          <a:xfrm flipH="1" flipV="1">
            <a:off x="8621714" y="3500438"/>
            <a:ext cx="798506" cy="1229323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431DAC23-10CD-486E-B0F0-AD83416EC35C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Pt.2.2 Motor Module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7FF4D93B-9D39-4DC5-9AF1-DE966E24BAAB}"/>
              </a:ext>
            </a:extLst>
          </p:cNvPr>
          <p:cNvCxnSpPr>
            <a:cxnSpLocks/>
            <a:stCxn id="9" idx="3"/>
            <a:endCxn id="84" idx="0"/>
          </p:cNvCxnSpPr>
          <p:nvPr/>
        </p:nvCxnSpPr>
        <p:spPr>
          <a:xfrm>
            <a:off x="6080921" y="1957978"/>
            <a:ext cx="1575197" cy="1186463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D11DA13-7AA3-4EF7-9218-F4AF9CFF49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98444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圆角 5">
            <a:extLst>
              <a:ext uri="{FF2B5EF4-FFF2-40B4-BE49-F238E27FC236}">
                <a16:creationId xmlns:a16="http://schemas.microsoft.com/office/drawing/2014/main" id="{BCF3EFB6-7D49-47D2-A416-4B9D3C85FA3F}"/>
              </a:ext>
            </a:extLst>
          </p:cNvPr>
          <p:cNvSpPr/>
          <p:nvPr/>
        </p:nvSpPr>
        <p:spPr>
          <a:xfrm>
            <a:off x="5499898" y="1737123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STM32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282B60FE-ED1E-4716-BA2A-65503658BF64}"/>
              </a:ext>
            </a:extLst>
          </p:cNvPr>
          <p:cNvSpPr/>
          <p:nvPr/>
        </p:nvSpPr>
        <p:spPr>
          <a:xfrm>
            <a:off x="2840435" y="1737120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电机模块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A73F4344-8ECB-4771-8215-FB8FBCBBA8D8}"/>
              </a:ext>
            </a:extLst>
          </p:cNvPr>
          <p:cNvSpPr/>
          <p:nvPr/>
        </p:nvSpPr>
        <p:spPr>
          <a:xfrm>
            <a:off x="5499898" y="194662"/>
            <a:ext cx="1931192" cy="711993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供电模块</a:t>
            </a:r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343D4174-A6C4-4FEE-AEAB-FB35EBD6CFEF}"/>
              </a:ext>
            </a:extLst>
          </p:cNvPr>
          <p:cNvSpPr/>
          <p:nvPr/>
        </p:nvSpPr>
        <p:spPr>
          <a:xfrm>
            <a:off x="10770389" y="550659"/>
            <a:ext cx="1207294" cy="642937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OpenMV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201D478F-389A-4508-9472-D7C79F2E70DE}"/>
              </a:ext>
            </a:extLst>
          </p:cNvPr>
          <p:cNvSpPr/>
          <p:nvPr/>
        </p:nvSpPr>
        <p:spPr>
          <a:xfrm>
            <a:off x="10770389" y="1771649"/>
            <a:ext cx="1207294" cy="642937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IMU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32FFA711-01DD-4D3B-915E-C7594ACCF834}"/>
              </a:ext>
            </a:extLst>
          </p:cNvPr>
          <p:cNvSpPr/>
          <p:nvPr/>
        </p:nvSpPr>
        <p:spPr>
          <a:xfrm>
            <a:off x="10770389" y="3000973"/>
            <a:ext cx="1207294" cy="642937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超声波</a:t>
            </a:r>
          </a:p>
        </p:txBody>
      </p:sp>
      <p:sp>
        <p:nvSpPr>
          <p:cNvPr id="84" name="矩形: 圆角 83">
            <a:extLst>
              <a:ext uri="{FF2B5EF4-FFF2-40B4-BE49-F238E27FC236}">
                <a16:creationId xmlns:a16="http://schemas.microsoft.com/office/drawing/2014/main" id="{5E072BFB-C978-47F2-91A6-63EC9FD2E94A}"/>
              </a:ext>
            </a:extLst>
          </p:cNvPr>
          <p:cNvSpPr/>
          <p:nvPr/>
        </p:nvSpPr>
        <p:spPr>
          <a:xfrm>
            <a:off x="8040691" y="1737122"/>
            <a:ext cx="1931192" cy="711993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传感器</a:t>
            </a:r>
          </a:p>
        </p:txBody>
      </p:sp>
      <p:cxnSp>
        <p:nvCxnSpPr>
          <p:cNvPr id="98" name="直接箭头连接符 97">
            <a:extLst>
              <a:ext uri="{FF2B5EF4-FFF2-40B4-BE49-F238E27FC236}">
                <a16:creationId xmlns:a16="http://schemas.microsoft.com/office/drawing/2014/main" id="{05DE6D32-B840-4ED8-9C5F-CC214F3D79E1}"/>
              </a:ext>
            </a:extLst>
          </p:cNvPr>
          <p:cNvCxnSpPr>
            <a:stCxn id="9" idx="1"/>
            <a:endCxn id="7" idx="0"/>
          </p:cNvCxnSpPr>
          <p:nvPr/>
        </p:nvCxnSpPr>
        <p:spPr>
          <a:xfrm flipH="1">
            <a:off x="3806031" y="550659"/>
            <a:ext cx="1693867" cy="1186461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99" name="直接箭头连接符 98">
            <a:extLst>
              <a:ext uri="{FF2B5EF4-FFF2-40B4-BE49-F238E27FC236}">
                <a16:creationId xmlns:a16="http://schemas.microsoft.com/office/drawing/2014/main" id="{30799CC5-29B0-4D4D-A79D-5728A56C8848}"/>
              </a:ext>
            </a:extLst>
          </p:cNvPr>
          <p:cNvCxnSpPr>
            <a:cxnSpLocks/>
            <a:stCxn id="9" idx="2"/>
            <a:endCxn id="6" idx="0"/>
          </p:cNvCxnSpPr>
          <p:nvPr/>
        </p:nvCxnSpPr>
        <p:spPr>
          <a:xfrm>
            <a:off x="6465494" y="906655"/>
            <a:ext cx="0" cy="830468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03" name="直接箭头连接符 102">
            <a:extLst>
              <a:ext uri="{FF2B5EF4-FFF2-40B4-BE49-F238E27FC236}">
                <a16:creationId xmlns:a16="http://schemas.microsoft.com/office/drawing/2014/main" id="{2BE3D70B-F8EF-4FB0-AEDB-FEEE5863400E}"/>
              </a:ext>
            </a:extLst>
          </p:cNvPr>
          <p:cNvCxnSpPr>
            <a:cxnSpLocks/>
            <a:stCxn id="6" idx="1"/>
            <a:endCxn id="7" idx="3"/>
          </p:cNvCxnSpPr>
          <p:nvPr/>
        </p:nvCxnSpPr>
        <p:spPr>
          <a:xfrm flipH="1" flipV="1">
            <a:off x="4771627" y="2093117"/>
            <a:ext cx="728271" cy="3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接箭头连接符 105">
            <a:extLst>
              <a:ext uri="{FF2B5EF4-FFF2-40B4-BE49-F238E27FC236}">
                <a16:creationId xmlns:a16="http://schemas.microsoft.com/office/drawing/2014/main" id="{2AC69D97-C4AC-40AD-8CBC-61E517A35DAE}"/>
              </a:ext>
            </a:extLst>
          </p:cNvPr>
          <p:cNvCxnSpPr>
            <a:cxnSpLocks/>
            <a:stCxn id="6" idx="3"/>
            <a:endCxn id="84" idx="1"/>
          </p:cNvCxnSpPr>
          <p:nvPr/>
        </p:nvCxnSpPr>
        <p:spPr>
          <a:xfrm flipV="1">
            <a:off x="7431090" y="2093119"/>
            <a:ext cx="609601" cy="1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09" name="直接箭头连接符 108">
            <a:extLst>
              <a:ext uri="{FF2B5EF4-FFF2-40B4-BE49-F238E27FC236}">
                <a16:creationId xmlns:a16="http://schemas.microsoft.com/office/drawing/2014/main" id="{C5AB9FBC-1DDF-4BCC-8F4F-DC1867AC19A0}"/>
              </a:ext>
            </a:extLst>
          </p:cNvPr>
          <p:cNvCxnSpPr>
            <a:cxnSpLocks/>
            <a:stCxn id="28" idx="1"/>
            <a:endCxn id="84" idx="3"/>
          </p:cNvCxnSpPr>
          <p:nvPr/>
        </p:nvCxnSpPr>
        <p:spPr>
          <a:xfrm flipH="1">
            <a:off x="9971883" y="872128"/>
            <a:ext cx="798506" cy="1220991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12" name="直接箭头连接符 111">
            <a:extLst>
              <a:ext uri="{FF2B5EF4-FFF2-40B4-BE49-F238E27FC236}">
                <a16:creationId xmlns:a16="http://schemas.microsoft.com/office/drawing/2014/main" id="{58E4DF66-1943-4B8E-ACA7-EFAA8EFC79AF}"/>
              </a:ext>
            </a:extLst>
          </p:cNvPr>
          <p:cNvCxnSpPr>
            <a:cxnSpLocks/>
            <a:stCxn id="29" idx="1"/>
            <a:endCxn id="84" idx="3"/>
          </p:cNvCxnSpPr>
          <p:nvPr/>
        </p:nvCxnSpPr>
        <p:spPr>
          <a:xfrm flipH="1">
            <a:off x="9971883" y="2093118"/>
            <a:ext cx="798506" cy="1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15" name="直接箭头连接符 114">
            <a:extLst>
              <a:ext uri="{FF2B5EF4-FFF2-40B4-BE49-F238E27FC236}">
                <a16:creationId xmlns:a16="http://schemas.microsoft.com/office/drawing/2014/main" id="{6B23AFB7-6E0C-4BA2-B6B1-4DC21E07D786}"/>
              </a:ext>
            </a:extLst>
          </p:cNvPr>
          <p:cNvCxnSpPr>
            <a:cxnSpLocks/>
            <a:stCxn id="30" idx="1"/>
            <a:endCxn id="84" idx="3"/>
          </p:cNvCxnSpPr>
          <p:nvPr/>
        </p:nvCxnSpPr>
        <p:spPr>
          <a:xfrm flipH="1" flipV="1">
            <a:off x="9971883" y="2093119"/>
            <a:ext cx="798506" cy="1229323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431DAC23-10CD-486E-B0F0-AD83416EC35C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Pt.2.2 Motor Module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graphicFrame>
        <p:nvGraphicFramePr>
          <p:cNvPr id="17" name="表格 2">
            <a:extLst>
              <a:ext uri="{FF2B5EF4-FFF2-40B4-BE49-F238E27FC236}">
                <a16:creationId xmlns:a16="http://schemas.microsoft.com/office/drawing/2014/main" id="{272CDF43-ECB0-4F41-BCB9-D1B25C7326D9}"/>
              </a:ext>
            </a:extLst>
          </p:cNvPr>
          <p:cNvGraphicFramePr>
            <a:graphicFrameLocks noGrp="1"/>
          </p:cNvGraphicFramePr>
          <p:nvPr/>
        </p:nvGraphicFramePr>
        <p:xfrm>
          <a:off x="181375" y="4337311"/>
          <a:ext cx="10637045" cy="20511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27409">
                  <a:extLst>
                    <a:ext uri="{9D8B030D-6E8A-4147-A177-3AD203B41FA5}">
                      <a16:colId xmlns:a16="http://schemas.microsoft.com/office/drawing/2014/main" val="3652275237"/>
                    </a:ext>
                  </a:extLst>
                </a:gridCol>
                <a:gridCol w="2127409">
                  <a:extLst>
                    <a:ext uri="{9D8B030D-6E8A-4147-A177-3AD203B41FA5}">
                      <a16:colId xmlns:a16="http://schemas.microsoft.com/office/drawing/2014/main" val="1545971891"/>
                    </a:ext>
                  </a:extLst>
                </a:gridCol>
                <a:gridCol w="2127409">
                  <a:extLst>
                    <a:ext uri="{9D8B030D-6E8A-4147-A177-3AD203B41FA5}">
                      <a16:colId xmlns:a16="http://schemas.microsoft.com/office/drawing/2014/main" val="2264022220"/>
                    </a:ext>
                  </a:extLst>
                </a:gridCol>
                <a:gridCol w="2127409">
                  <a:extLst>
                    <a:ext uri="{9D8B030D-6E8A-4147-A177-3AD203B41FA5}">
                      <a16:colId xmlns:a16="http://schemas.microsoft.com/office/drawing/2014/main" val="3442235802"/>
                    </a:ext>
                  </a:extLst>
                </a:gridCol>
                <a:gridCol w="2127409">
                  <a:extLst>
                    <a:ext uri="{9D8B030D-6E8A-4147-A177-3AD203B41FA5}">
                      <a16:colId xmlns:a16="http://schemas.microsoft.com/office/drawing/2014/main" val="880725875"/>
                    </a:ext>
                  </a:extLst>
                </a:gridCol>
              </a:tblGrid>
              <a:tr h="46672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Module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Control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Power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Model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Amount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3862840"/>
                  </a:ext>
                </a:extLst>
              </a:tr>
              <a:tr h="52814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DC motor (wheel)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GPIO x5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12V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/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2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02991504"/>
                  </a:ext>
                </a:extLst>
              </a:tr>
              <a:tr h="52814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DC motor (gripper)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GPIO x5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12V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/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1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40984348"/>
                  </a:ext>
                </a:extLst>
              </a:tr>
              <a:tr h="52814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servo motor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GPIO x1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5V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/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1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7000611"/>
                  </a:ext>
                </a:extLst>
              </a:tr>
            </a:tbl>
          </a:graphicData>
        </a:graphic>
      </p:graphicFrame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3E49FCA6-0394-4541-8C05-59E8717EB6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21</a:t>
            </a:fld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BC9CB0E-EABC-479D-9C77-F27D401B1D08}"/>
              </a:ext>
            </a:extLst>
          </p:cNvPr>
          <p:cNvSpPr txBox="1"/>
          <p:nvPr/>
        </p:nvSpPr>
        <p:spPr>
          <a:xfrm>
            <a:off x="929415" y="3611979"/>
            <a:ext cx="4570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TODO</a:t>
            </a:r>
            <a:r>
              <a:rPr lang="zh-CN" altLang="en-US" dirty="0">
                <a:solidFill>
                  <a:srgbClr val="FF0000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：刷子转速确定与对应电机选型细化</a:t>
            </a:r>
          </a:p>
        </p:txBody>
      </p:sp>
    </p:spTree>
    <p:extLst>
      <p:ext uri="{BB962C8B-B14F-4D97-AF65-F5344CB8AC3E}">
        <p14:creationId xmlns:p14="http://schemas.microsoft.com/office/powerpoint/2010/main" val="19116240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圆角 5">
            <a:extLst>
              <a:ext uri="{FF2B5EF4-FFF2-40B4-BE49-F238E27FC236}">
                <a16:creationId xmlns:a16="http://schemas.microsoft.com/office/drawing/2014/main" id="{BCF3EFB6-7D49-47D2-A416-4B9D3C85FA3F}"/>
              </a:ext>
            </a:extLst>
          </p:cNvPr>
          <p:cNvSpPr/>
          <p:nvPr/>
        </p:nvSpPr>
        <p:spPr>
          <a:xfrm>
            <a:off x="4892679" y="2415777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STM32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282B60FE-ED1E-4716-BA2A-65503658BF64}"/>
              </a:ext>
            </a:extLst>
          </p:cNvPr>
          <p:cNvSpPr/>
          <p:nvPr/>
        </p:nvSpPr>
        <p:spPr>
          <a:xfrm>
            <a:off x="1740296" y="4014431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电机模块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A73F4344-8ECB-4771-8215-FB8FBCBBA8D8}"/>
              </a:ext>
            </a:extLst>
          </p:cNvPr>
          <p:cNvSpPr/>
          <p:nvPr/>
        </p:nvSpPr>
        <p:spPr>
          <a:xfrm>
            <a:off x="8821741" y="3208436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供电模块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431DAC23-10CD-486E-B0F0-AD83416EC35C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Pt.2.2 Motor Module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75D3A73B-74A4-47E1-BF1F-B616CA950747}"/>
              </a:ext>
            </a:extLst>
          </p:cNvPr>
          <p:cNvSpPr/>
          <p:nvPr/>
        </p:nvSpPr>
        <p:spPr>
          <a:xfrm>
            <a:off x="4892679" y="4001097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电机驱动板</a:t>
            </a:r>
          </a:p>
        </p:txBody>
      </p: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E7572635-1D92-4191-8EAD-E59192E0B3E1}"/>
              </a:ext>
            </a:extLst>
          </p:cNvPr>
          <p:cNvCxnSpPr>
            <a:cxnSpLocks/>
            <a:stCxn id="18" idx="1"/>
            <a:endCxn id="7" idx="3"/>
          </p:cNvCxnSpPr>
          <p:nvPr/>
        </p:nvCxnSpPr>
        <p:spPr>
          <a:xfrm flipH="1">
            <a:off x="3671488" y="4357094"/>
            <a:ext cx="1221191" cy="13334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D7345F4C-38A7-46B0-9055-BA1756BEC2DC}"/>
              </a:ext>
            </a:extLst>
          </p:cNvPr>
          <p:cNvCxnSpPr>
            <a:cxnSpLocks/>
            <a:stCxn id="9" idx="1"/>
            <a:endCxn id="6" idx="3"/>
          </p:cNvCxnSpPr>
          <p:nvPr/>
        </p:nvCxnSpPr>
        <p:spPr>
          <a:xfrm flipH="1" flipV="1">
            <a:off x="6823871" y="2771774"/>
            <a:ext cx="1997870" cy="792659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B28B8580-D3C0-498D-B864-8469DB22C026}"/>
              </a:ext>
            </a:extLst>
          </p:cNvPr>
          <p:cNvCxnSpPr>
            <a:cxnSpLocks/>
            <a:stCxn id="6" idx="2"/>
            <a:endCxn id="18" idx="0"/>
          </p:cNvCxnSpPr>
          <p:nvPr/>
        </p:nvCxnSpPr>
        <p:spPr>
          <a:xfrm>
            <a:off x="5858275" y="3127770"/>
            <a:ext cx="0" cy="873327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ED1217B2-095D-4A94-9346-A9942DEF358F}"/>
              </a:ext>
            </a:extLst>
          </p:cNvPr>
          <p:cNvSpPr txBox="1"/>
          <p:nvPr/>
        </p:nvSpPr>
        <p:spPr>
          <a:xfrm>
            <a:off x="5879695" y="3379767"/>
            <a:ext cx="2021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Century Schoolbook" panose="02040604050505020304" pitchFamily="18" charset="0"/>
              </a:rPr>
              <a:t>GPIO (PWM+IO)</a:t>
            </a:r>
            <a:endParaRPr lang="zh-CN" altLang="en-US" dirty="0">
              <a:latin typeface="Century Schoolbook" panose="02040604050505020304" pitchFamily="18" charset="0"/>
            </a:endParaRPr>
          </a:p>
        </p:txBody>
      </p:sp>
      <p:cxnSp>
        <p:nvCxnSpPr>
          <p:cNvPr id="45" name="直接箭头连接符 44">
            <a:extLst>
              <a:ext uri="{FF2B5EF4-FFF2-40B4-BE49-F238E27FC236}">
                <a16:creationId xmlns:a16="http://schemas.microsoft.com/office/drawing/2014/main" id="{0FDBC9B7-1850-44E0-8C98-70E60F1E24AD}"/>
              </a:ext>
            </a:extLst>
          </p:cNvPr>
          <p:cNvCxnSpPr>
            <a:cxnSpLocks/>
            <a:stCxn id="9" idx="1"/>
            <a:endCxn id="18" idx="3"/>
          </p:cNvCxnSpPr>
          <p:nvPr/>
        </p:nvCxnSpPr>
        <p:spPr>
          <a:xfrm flipH="1">
            <a:off x="6823871" y="3564433"/>
            <a:ext cx="1997870" cy="792661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文本框 46">
            <a:extLst>
              <a:ext uri="{FF2B5EF4-FFF2-40B4-BE49-F238E27FC236}">
                <a16:creationId xmlns:a16="http://schemas.microsoft.com/office/drawing/2014/main" id="{71D50154-ABFD-4D1C-98E1-CF9BFE7E5763}"/>
              </a:ext>
            </a:extLst>
          </p:cNvPr>
          <p:cNvSpPr txBox="1"/>
          <p:nvPr/>
        </p:nvSpPr>
        <p:spPr>
          <a:xfrm>
            <a:off x="7668521" y="4001096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Century Schoolbook" panose="02040604050505020304" pitchFamily="18" charset="0"/>
              </a:rPr>
              <a:t>12V</a:t>
            </a:r>
            <a:endParaRPr lang="zh-CN" altLang="en-US" dirty="0">
              <a:latin typeface="Century Schoolbook" panose="02040604050505020304" pitchFamily="18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CFB5AFF4-AD1A-42A9-923F-4C188D890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15976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圆角 5">
            <a:extLst>
              <a:ext uri="{FF2B5EF4-FFF2-40B4-BE49-F238E27FC236}">
                <a16:creationId xmlns:a16="http://schemas.microsoft.com/office/drawing/2014/main" id="{BCF3EFB6-7D49-47D2-A416-4B9D3C85FA3F}"/>
              </a:ext>
            </a:extLst>
          </p:cNvPr>
          <p:cNvSpPr/>
          <p:nvPr/>
        </p:nvSpPr>
        <p:spPr>
          <a:xfrm>
            <a:off x="4149729" y="3144442"/>
            <a:ext cx="1931192" cy="711993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STM32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282B60FE-ED1E-4716-BA2A-65503658BF64}"/>
              </a:ext>
            </a:extLst>
          </p:cNvPr>
          <p:cNvSpPr/>
          <p:nvPr/>
        </p:nvSpPr>
        <p:spPr>
          <a:xfrm>
            <a:off x="1490266" y="3144439"/>
            <a:ext cx="1931192" cy="711993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电机模块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A73F4344-8ECB-4771-8215-FB8FBCBBA8D8}"/>
              </a:ext>
            </a:extLst>
          </p:cNvPr>
          <p:cNvSpPr/>
          <p:nvPr/>
        </p:nvSpPr>
        <p:spPr>
          <a:xfrm>
            <a:off x="4149729" y="1601981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供电模块</a:t>
            </a:r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343D4174-A6C4-4FEE-AEAB-FB35EBD6CFEF}"/>
              </a:ext>
            </a:extLst>
          </p:cNvPr>
          <p:cNvSpPr/>
          <p:nvPr/>
        </p:nvSpPr>
        <p:spPr>
          <a:xfrm>
            <a:off x="9420220" y="1957978"/>
            <a:ext cx="1207294" cy="642937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OpenMV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201D478F-389A-4508-9472-D7C79F2E70DE}"/>
              </a:ext>
            </a:extLst>
          </p:cNvPr>
          <p:cNvSpPr/>
          <p:nvPr/>
        </p:nvSpPr>
        <p:spPr>
          <a:xfrm>
            <a:off x="9420220" y="3178968"/>
            <a:ext cx="1207294" cy="642937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IMU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32FFA711-01DD-4D3B-915E-C7594ACCF834}"/>
              </a:ext>
            </a:extLst>
          </p:cNvPr>
          <p:cNvSpPr/>
          <p:nvPr/>
        </p:nvSpPr>
        <p:spPr>
          <a:xfrm>
            <a:off x="9420220" y="4408292"/>
            <a:ext cx="1207294" cy="642937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超声波</a:t>
            </a:r>
          </a:p>
        </p:txBody>
      </p:sp>
      <p:sp>
        <p:nvSpPr>
          <p:cNvPr id="84" name="矩形: 圆角 83">
            <a:extLst>
              <a:ext uri="{FF2B5EF4-FFF2-40B4-BE49-F238E27FC236}">
                <a16:creationId xmlns:a16="http://schemas.microsoft.com/office/drawing/2014/main" id="{5E072BFB-C978-47F2-91A6-63EC9FD2E94A}"/>
              </a:ext>
            </a:extLst>
          </p:cNvPr>
          <p:cNvSpPr/>
          <p:nvPr/>
        </p:nvSpPr>
        <p:spPr>
          <a:xfrm>
            <a:off x="6690522" y="3144441"/>
            <a:ext cx="1931192" cy="711993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传感器</a:t>
            </a:r>
          </a:p>
        </p:txBody>
      </p:sp>
      <p:cxnSp>
        <p:nvCxnSpPr>
          <p:cNvPr id="98" name="直接箭头连接符 97">
            <a:extLst>
              <a:ext uri="{FF2B5EF4-FFF2-40B4-BE49-F238E27FC236}">
                <a16:creationId xmlns:a16="http://schemas.microsoft.com/office/drawing/2014/main" id="{05DE6D32-B840-4ED8-9C5F-CC214F3D79E1}"/>
              </a:ext>
            </a:extLst>
          </p:cNvPr>
          <p:cNvCxnSpPr>
            <a:stCxn id="9" idx="1"/>
            <a:endCxn id="7" idx="0"/>
          </p:cNvCxnSpPr>
          <p:nvPr/>
        </p:nvCxnSpPr>
        <p:spPr>
          <a:xfrm flipH="1">
            <a:off x="2455862" y="1957978"/>
            <a:ext cx="1693867" cy="1186461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99" name="直接箭头连接符 98">
            <a:extLst>
              <a:ext uri="{FF2B5EF4-FFF2-40B4-BE49-F238E27FC236}">
                <a16:creationId xmlns:a16="http://schemas.microsoft.com/office/drawing/2014/main" id="{30799CC5-29B0-4D4D-A79D-5728A56C8848}"/>
              </a:ext>
            </a:extLst>
          </p:cNvPr>
          <p:cNvCxnSpPr>
            <a:cxnSpLocks/>
            <a:stCxn id="9" idx="2"/>
            <a:endCxn id="6" idx="0"/>
          </p:cNvCxnSpPr>
          <p:nvPr/>
        </p:nvCxnSpPr>
        <p:spPr>
          <a:xfrm>
            <a:off x="5115325" y="2313974"/>
            <a:ext cx="0" cy="830468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103" name="直接箭头连接符 102">
            <a:extLst>
              <a:ext uri="{FF2B5EF4-FFF2-40B4-BE49-F238E27FC236}">
                <a16:creationId xmlns:a16="http://schemas.microsoft.com/office/drawing/2014/main" id="{2BE3D70B-F8EF-4FB0-AEDB-FEEE5863400E}"/>
              </a:ext>
            </a:extLst>
          </p:cNvPr>
          <p:cNvCxnSpPr>
            <a:cxnSpLocks/>
            <a:stCxn id="6" idx="1"/>
            <a:endCxn id="7" idx="3"/>
          </p:cNvCxnSpPr>
          <p:nvPr/>
        </p:nvCxnSpPr>
        <p:spPr>
          <a:xfrm flipH="1" flipV="1">
            <a:off x="3421458" y="3500436"/>
            <a:ext cx="728271" cy="3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106" name="直接箭头连接符 105">
            <a:extLst>
              <a:ext uri="{FF2B5EF4-FFF2-40B4-BE49-F238E27FC236}">
                <a16:creationId xmlns:a16="http://schemas.microsoft.com/office/drawing/2014/main" id="{2AC69D97-C4AC-40AD-8CBC-61E517A35DAE}"/>
              </a:ext>
            </a:extLst>
          </p:cNvPr>
          <p:cNvCxnSpPr>
            <a:cxnSpLocks/>
            <a:stCxn id="6" idx="3"/>
            <a:endCxn id="84" idx="1"/>
          </p:cNvCxnSpPr>
          <p:nvPr/>
        </p:nvCxnSpPr>
        <p:spPr>
          <a:xfrm flipV="1">
            <a:off x="6080921" y="3500438"/>
            <a:ext cx="609601" cy="1"/>
          </a:xfrm>
          <a:prstGeom prst="straightConnector1">
            <a:avLst/>
          </a:prstGeom>
          <a:ln>
            <a:headEnd type="stealth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109" name="直接箭头连接符 108">
            <a:extLst>
              <a:ext uri="{FF2B5EF4-FFF2-40B4-BE49-F238E27FC236}">
                <a16:creationId xmlns:a16="http://schemas.microsoft.com/office/drawing/2014/main" id="{C5AB9FBC-1DDF-4BCC-8F4F-DC1867AC19A0}"/>
              </a:ext>
            </a:extLst>
          </p:cNvPr>
          <p:cNvCxnSpPr>
            <a:cxnSpLocks/>
            <a:stCxn id="28" idx="1"/>
            <a:endCxn id="84" idx="3"/>
          </p:cNvCxnSpPr>
          <p:nvPr/>
        </p:nvCxnSpPr>
        <p:spPr>
          <a:xfrm flipH="1">
            <a:off x="8621714" y="2279447"/>
            <a:ext cx="798506" cy="1220991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112" name="直接箭头连接符 111">
            <a:extLst>
              <a:ext uri="{FF2B5EF4-FFF2-40B4-BE49-F238E27FC236}">
                <a16:creationId xmlns:a16="http://schemas.microsoft.com/office/drawing/2014/main" id="{58E4DF66-1943-4B8E-ACA7-EFAA8EFC79AF}"/>
              </a:ext>
            </a:extLst>
          </p:cNvPr>
          <p:cNvCxnSpPr>
            <a:cxnSpLocks/>
            <a:stCxn id="29" idx="1"/>
            <a:endCxn id="84" idx="3"/>
          </p:cNvCxnSpPr>
          <p:nvPr/>
        </p:nvCxnSpPr>
        <p:spPr>
          <a:xfrm flipH="1">
            <a:off x="8621714" y="3500437"/>
            <a:ext cx="798506" cy="1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115" name="直接箭头连接符 114">
            <a:extLst>
              <a:ext uri="{FF2B5EF4-FFF2-40B4-BE49-F238E27FC236}">
                <a16:creationId xmlns:a16="http://schemas.microsoft.com/office/drawing/2014/main" id="{6B23AFB7-6E0C-4BA2-B6B1-4DC21E07D786}"/>
              </a:ext>
            </a:extLst>
          </p:cNvPr>
          <p:cNvCxnSpPr>
            <a:cxnSpLocks/>
            <a:stCxn id="30" idx="1"/>
            <a:endCxn id="84" idx="3"/>
          </p:cNvCxnSpPr>
          <p:nvPr/>
        </p:nvCxnSpPr>
        <p:spPr>
          <a:xfrm flipH="1" flipV="1">
            <a:off x="8621714" y="3500438"/>
            <a:ext cx="798506" cy="1229323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431DAC23-10CD-486E-B0F0-AD83416EC35C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Pt.2.3 Power Module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DE121AF-DD9A-442C-B448-6FB2EB412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08659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圆角 5">
            <a:extLst>
              <a:ext uri="{FF2B5EF4-FFF2-40B4-BE49-F238E27FC236}">
                <a16:creationId xmlns:a16="http://schemas.microsoft.com/office/drawing/2014/main" id="{BCF3EFB6-7D49-47D2-A416-4B9D3C85FA3F}"/>
              </a:ext>
            </a:extLst>
          </p:cNvPr>
          <p:cNvSpPr/>
          <p:nvPr/>
        </p:nvSpPr>
        <p:spPr>
          <a:xfrm>
            <a:off x="5499898" y="1737123"/>
            <a:ext cx="1931192" cy="711993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STM32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282B60FE-ED1E-4716-BA2A-65503658BF64}"/>
              </a:ext>
            </a:extLst>
          </p:cNvPr>
          <p:cNvSpPr/>
          <p:nvPr/>
        </p:nvSpPr>
        <p:spPr>
          <a:xfrm>
            <a:off x="2840435" y="1737120"/>
            <a:ext cx="1931192" cy="711993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电机模块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A73F4344-8ECB-4771-8215-FB8FBCBBA8D8}"/>
              </a:ext>
            </a:extLst>
          </p:cNvPr>
          <p:cNvSpPr/>
          <p:nvPr/>
        </p:nvSpPr>
        <p:spPr>
          <a:xfrm>
            <a:off x="5499898" y="194662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供电模块</a:t>
            </a:r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343D4174-A6C4-4FEE-AEAB-FB35EBD6CFEF}"/>
              </a:ext>
            </a:extLst>
          </p:cNvPr>
          <p:cNvSpPr/>
          <p:nvPr/>
        </p:nvSpPr>
        <p:spPr>
          <a:xfrm>
            <a:off x="10770389" y="550659"/>
            <a:ext cx="1207294" cy="642937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OpenMV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201D478F-389A-4508-9472-D7C79F2E70DE}"/>
              </a:ext>
            </a:extLst>
          </p:cNvPr>
          <p:cNvSpPr/>
          <p:nvPr/>
        </p:nvSpPr>
        <p:spPr>
          <a:xfrm>
            <a:off x="10770389" y="1771649"/>
            <a:ext cx="1207294" cy="642937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IMU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32FFA711-01DD-4D3B-915E-C7594ACCF834}"/>
              </a:ext>
            </a:extLst>
          </p:cNvPr>
          <p:cNvSpPr/>
          <p:nvPr/>
        </p:nvSpPr>
        <p:spPr>
          <a:xfrm>
            <a:off x="10770389" y="3000973"/>
            <a:ext cx="1207294" cy="642937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超声波</a:t>
            </a:r>
          </a:p>
        </p:txBody>
      </p:sp>
      <p:sp>
        <p:nvSpPr>
          <p:cNvPr id="84" name="矩形: 圆角 83">
            <a:extLst>
              <a:ext uri="{FF2B5EF4-FFF2-40B4-BE49-F238E27FC236}">
                <a16:creationId xmlns:a16="http://schemas.microsoft.com/office/drawing/2014/main" id="{5E072BFB-C978-47F2-91A6-63EC9FD2E94A}"/>
              </a:ext>
            </a:extLst>
          </p:cNvPr>
          <p:cNvSpPr/>
          <p:nvPr/>
        </p:nvSpPr>
        <p:spPr>
          <a:xfrm>
            <a:off x="8040691" y="1737122"/>
            <a:ext cx="1931192" cy="711993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传感器</a:t>
            </a:r>
          </a:p>
        </p:txBody>
      </p:sp>
      <p:cxnSp>
        <p:nvCxnSpPr>
          <p:cNvPr id="98" name="直接箭头连接符 97">
            <a:extLst>
              <a:ext uri="{FF2B5EF4-FFF2-40B4-BE49-F238E27FC236}">
                <a16:creationId xmlns:a16="http://schemas.microsoft.com/office/drawing/2014/main" id="{05DE6D32-B840-4ED8-9C5F-CC214F3D79E1}"/>
              </a:ext>
            </a:extLst>
          </p:cNvPr>
          <p:cNvCxnSpPr>
            <a:stCxn id="9" idx="1"/>
            <a:endCxn id="7" idx="0"/>
          </p:cNvCxnSpPr>
          <p:nvPr/>
        </p:nvCxnSpPr>
        <p:spPr>
          <a:xfrm flipH="1">
            <a:off x="3806031" y="550659"/>
            <a:ext cx="1693867" cy="1186461"/>
          </a:xfrm>
          <a:prstGeom prst="straightConnector1">
            <a:avLst/>
          </a:prstGeom>
          <a:ln>
            <a:headEnd type="stealth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99" name="直接箭头连接符 98">
            <a:extLst>
              <a:ext uri="{FF2B5EF4-FFF2-40B4-BE49-F238E27FC236}">
                <a16:creationId xmlns:a16="http://schemas.microsoft.com/office/drawing/2014/main" id="{30799CC5-29B0-4D4D-A79D-5728A56C8848}"/>
              </a:ext>
            </a:extLst>
          </p:cNvPr>
          <p:cNvCxnSpPr>
            <a:cxnSpLocks/>
            <a:stCxn id="9" idx="2"/>
            <a:endCxn id="6" idx="0"/>
          </p:cNvCxnSpPr>
          <p:nvPr/>
        </p:nvCxnSpPr>
        <p:spPr>
          <a:xfrm>
            <a:off x="6465494" y="906655"/>
            <a:ext cx="0" cy="830468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103" name="直接箭头连接符 102">
            <a:extLst>
              <a:ext uri="{FF2B5EF4-FFF2-40B4-BE49-F238E27FC236}">
                <a16:creationId xmlns:a16="http://schemas.microsoft.com/office/drawing/2014/main" id="{2BE3D70B-F8EF-4FB0-AEDB-FEEE5863400E}"/>
              </a:ext>
            </a:extLst>
          </p:cNvPr>
          <p:cNvCxnSpPr>
            <a:cxnSpLocks/>
            <a:stCxn id="6" idx="1"/>
            <a:endCxn id="7" idx="3"/>
          </p:cNvCxnSpPr>
          <p:nvPr/>
        </p:nvCxnSpPr>
        <p:spPr>
          <a:xfrm flipH="1" flipV="1">
            <a:off x="4771627" y="2093117"/>
            <a:ext cx="728271" cy="3"/>
          </a:xfrm>
          <a:prstGeom prst="straightConnector1">
            <a:avLst/>
          </a:prstGeom>
          <a:ln>
            <a:headEnd type="stealth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106" name="直接箭头连接符 105">
            <a:extLst>
              <a:ext uri="{FF2B5EF4-FFF2-40B4-BE49-F238E27FC236}">
                <a16:creationId xmlns:a16="http://schemas.microsoft.com/office/drawing/2014/main" id="{2AC69D97-C4AC-40AD-8CBC-61E517A35DAE}"/>
              </a:ext>
            </a:extLst>
          </p:cNvPr>
          <p:cNvCxnSpPr>
            <a:cxnSpLocks/>
            <a:stCxn id="6" idx="3"/>
            <a:endCxn id="84" idx="1"/>
          </p:cNvCxnSpPr>
          <p:nvPr/>
        </p:nvCxnSpPr>
        <p:spPr>
          <a:xfrm flipV="1">
            <a:off x="7431090" y="2093119"/>
            <a:ext cx="609601" cy="1"/>
          </a:xfrm>
          <a:prstGeom prst="straightConnector1">
            <a:avLst/>
          </a:prstGeom>
          <a:ln>
            <a:headEnd type="stealth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109" name="直接箭头连接符 108">
            <a:extLst>
              <a:ext uri="{FF2B5EF4-FFF2-40B4-BE49-F238E27FC236}">
                <a16:creationId xmlns:a16="http://schemas.microsoft.com/office/drawing/2014/main" id="{C5AB9FBC-1DDF-4BCC-8F4F-DC1867AC19A0}"/>
              </a:ext>
            </a:extLst>
          </p:cNvPr>
          <p:cNvCxnSpPr>
            <a:cxnSpLocks/>
            <a:stCxn id="28" idx="1"/>
            <a:endCxn id="84" idx="3"/>
          </p:cNvCxnSpPr>
          <p:nvPr/>
        </p:nvCxnSpPr>
        <p:spPr>
          <a:xfrm flipH="1">
            <a:off x="9971883" y="872128"/>
            <a:ext cx="798506" cy="1220991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112" name="直接箭头连接符 111">
            <a:extLst>
              <a:ext uri="{FF2B5EF4-FFF2-40B4-BE49-F238E27FC236}">
                <a16:creationId xmlns:a16="http://schemas.microsoft.com/office/drawing/2014/main" id="{58E4DF66-1943-4B8E-ACA7-EFAA8EFC79AF}"/>
              </a:ext>
            </a:extLst>
          </p:cNvPr>
          <p:cNvCxnSpPr>
            <a:cxnSpLocks/>
            <a:stCxn id="29" idx="1"/>
            <a:endCxn id="84" idx="3"/>
          </p:cNvCxnSpPr>
          <p:nvPr/>
        </p:nvCxnSpPr>
        <p:spPr>
          <a:xfrm flipH="1">
            <a:off x="9971883" y="2093118"/>
            <a:ext cx="798506" cy="1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115" name="直接箭头连接符 114">
            <a:extLst>
              <a:ext uri="{FF2B5EF4-FFF2-40B4-BE49-F238E27FC236}">
                <a16:creationId xmlns:a16="http://schemas.microsoft.com/office/drawing/2014/main" id="{6B23AFB7-6E0C-4BA2-B6B1-4DC21E07D786}"/>
              </a:ext>
            </a:extLst>
          </p:cNvPr>
          <p:cNvCxnSpPr>
            <a:cxnSpLocks/>
            <a:stCxn id="30" idx="1"/>
            <a:endCxn id="84" idx="3"/>
          </p:cNvCxnSpPr>
          <p:nvPr/>
        </p:nvCxnSpPr>
        <p:spPr>
          <a:xfrm flipH="1" flipV="1">
            <a:off x="9971883" y="2093119"/>
            <a:ext cx="798506" cy="1229323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431DAC23-10CD-486E-B0F0-AD83416EC35C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Pt.2.3 Power Module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graphicFrame>
        <p:nvGraphicFramePr>
          <p:cNvPr id="17" name="表格 2">
            <a:extLst>
              <a:ext uri="{FF2B5EF4-FFF2-40B4-BE49-F238E27FC236}">
                <a16:creationId xmlns:a16="http://schemas.microsoft.com/office/drawing/2014/main" id="{272CDF43-ECB0-4F41-BCB9-D1B25C7326D9}"/>
              </a:ext>
            </a:extLst>
          </p:cNvPr>
          <p:cNvGraphicFramePr>
            <a:graphicFrameLocks noGrp="1"/>
          </p:cNvGraphicFramePr>
          <p:nvPr/>
        </p:nvGraphicFramePr>
        <p:xfrm>
          <a:off x="181375" y="4337311"/>
          <a:ext cx="10637045" cy="21021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27409">
                  <a:extLst>
                    <a:ext uri="{9D8B030D-6E8A-4147-A177-3AD203B41FA5}">
                      <a16:colId xmlns:a16="http://schemas.microsoft.com/office/drawing/2014/main" val="3652275237"/>
                    </a:ext>
                  </a:extLst>
                </a:gridCol>
                <a:gridCol w="2127409">
                  <a:extLst>
                    <a:ext uri="{9D8B030D-6E8A-4147-A177-3AD203B41FA5}">
                      <a16:colId xmlns:a16="http://schemas.microsoft.com/office/drawing/2014/main" val="1545971891"/>
                    </a:ext>
                  </a:extLst>
                </a:gridCol>
                <a:gridCol w="2127409">
                  <a:extLst>
                    <a:ext uri="{9D8B030D-6E8A-4147-A177-3AD203B41FA5}">
                      <a16:colId xmlns:a16="http://schemas.microsoft.com/office/drawing/2014/main" val="2264022220"/>
                    </a:ext>
                  </a:extLst>
                </a:gridCol>
                <a:gridCol w="2127409">
                  <a:extLst>
                    <a:ext uri="{9D8B030D-6E8A-4147-A177-3AD203B41FA5}">
                      <a16:colId xmlns:a16="http://schemas.microsoft.com/office/drawing/2014/main" val="3442235802"/>
                    </a:ext>
                  </a:extLst>
                </a:gridCol>
                <a:gridCol w="2127409">
                  <a:extLst>
                    <a:ext uri="{9D8B030D-6E8A-4147-A177-3AD203B41FA5}">
                      <a16:colId xmlns:a16="http://schemas.microsoft.com/office/drawing/2014/main" val="880725875"/>
                    </a:ext>
                  </a:extLst>
                </a:gridCol>
              </a:tblGrid>
              <a:tr h="46672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Module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Power Input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Power Output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Model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Amount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3862840"/>
                  </a:ext>
                </a:extLst>
              </a:tr>
              <a:tr h="52814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Li-ion battery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/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12V (output)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/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1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02991504"/>
                  </a:ext>
                </a:extLst>
              </a:tr>
              <a:tr h="52814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power module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12V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1.25V + 3.3V + 5V (x5)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/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1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40984348"/>
                  </a:ext>
                </a:extLst>
              </a:tr>
              <a:tr h="52814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motor driver board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12V + 3.3V / 5V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/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/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1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7000611"/>
                  </a:ext>
                </a:extLst>
              </a:tr>
            </a:tbl>
          </a:graphicData>
        </a:graphic>
      </p:graphicFrame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2766A344-3FAA-43F1-941A-7C6BA0A0B6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7677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圆角 5">
            <a:extLst>
              <a:ext uri="{FF2B5EF4-FFF2-40B4-BE49-F238E27FC236}">
                <a16:creationId xmlns:a16="http://schemas.microsoft.com/office/drawing/2014/main" id="{BCF3EFB6-7D49-47D2-A416-4B9D3C85FA3F}"/>
              </a:ext>
            </a:extLst>
          </p:cNvPr>
          <p:cNvSpPr/>
          <p:nvPr/>
        </p:nvSpPr>
        <p:spPr>
          <a:xfrm>
            <a:off x="4242597" y="1977140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供电模块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A73F4344-8ECB-4771-8215-FB8FBCBBA8D8}"/>
              </a:ext>
            </a:extLst>
          </p:cNvPr>
          <p:cNvSpPr/>
          <p:nvPr/>
        </p:nvSpPr>
        <p:spPr>
          <a:xfrm>
            <a:off x="4242597" y="3497758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锂电池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431DAC23-10CD-486E-B0F0-AD83416EC35C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Pt</a:t>
            </a:r>
            <a:r>
              <a:rPr lang="en-US" altLang="zh-CN" sz="2400">
                <a:latin typeface="Century Schoolbook" panose="02040604050505020304" pitchFamily="18" charset="0"/>
                <a:ea typeface="华文中宋" panose="02010600040101010101" pitchFamily="2" charset="-122"/>
              </a:rPr>
              <a:t>.2.3 Power </a:t>
            </a:r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Module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75D3A73B-74A4-47E1-BF1F-B616CA950747}"/>
              </a:ext>
            </a:extLst>
          </p:cNvPr>
          <p:cNvSpPr/>
          <p:nvPr/>
        </p:nvSpPr>
        <p:spPr>
          <a:xfrm>
            <a:off x="4242597" y="5018376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电机驱动板</a:t>
            </a:r>
          </a:p>
        </p:txBody>
      </p: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D7345F4C-38A7-46B0-9055-BA1756BEC2DC}"/>
              </a:ext>
            </a:extLst>
          </p:cNvPr>
          <p:cNvCxnSpPr>
            <a:cxnSpLocks/>
            <a:stCxn id="9" idx="0"/>
            <a:endCxn id="6" idx="2"/>
          </p:cNvCxnSpPr>
          <p:nvPr/>
        </p:nvCxnSpPr>
        <p:spPr>
          <a:xfrm flipV="1">
            <a:off x="5208193" y="2689133"/>
            <a:ext cx="0" cy="808625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箭头连接符 44">
            <a:extLst>
              <a:ext uri="{FF2B5EF4-FFF2-40B4-BE49-F238E27FC236}">
                <a16:creationId xmlns:a16="http://schemas.microsoft.com/office/drawing/2014/main" id="{0FDBC9B7-1850-44E0-8C98-70E60F1E24AD}"/>
              </a:ext>
            </a:extLst>
          </p:cNvPr>
          <p:cNvCxnSpPr>
            <a:cxnSpLocks/>
            <a:stCxn id="9" idx="2"/>
            <a:endCxn id="18" idx="0"/>
          </p:cNvCxnSpPr>
          <p:nvPr/>
        </p:nvCxnSpPr>
        <p:spPr>
          <a:xfrm>
            <a:off x="5208193" y="4209751"/>
            <a:ext cx="0" cy="808625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文本框 46">
            <a:extLst>
              <a:ext uri="{FF2B5EF4-FFF2-40B4-BE49-F238E27FC236}">
                <a16:creationId xmlns:a16="http://schemas.microsoft.com/office/drawing/2014/main" id="{71D50154-ABFD-4D1C-98E1-CF9BFE7E5763}"/>
              </a:ext>
            </a:extLst>
          </p:cNvPr>
          <p:cNvSpPr txBox="1"/>
          <p:nvPr/>
        </p:nvSpPr>
        <p:spPr>
          <a:xfrm>
            <a:off x="5270576" y="4429397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Century Schoolbook" panose="02040604050505020304" pitchFamily="18" charset="0"/>
              </a:rPr>
              <a:t>12V</a:t>
            </a:r>
            <a:endParaRPr lang="zh-CN" altLang="en-US" dirty="0">
              <a:latin typeface="Century Schoolbook" panose="02040604050505020304" pitchFamily="18" charset="0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7EBB20DD-74C1-4E34-B1AC-D3D435655C30}"/>
              </a:ext>
            </a:extLst>
          </p:cNvPr>
          <p:cNvSpPr txBox="1"/>
          <p:nvPr/>
        </p:nvSpPr>
        <p:spPr>
          <a:xfrm>
            <a:off x="5270576" y="2908779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Century Schoolbook" panose="02040604050505020304" pitchFamily="18" charset="0"/>
              </a:rPr>
              <a:t>12V</a:t>
            </a:r>
            <a:endParaRPr lang="zh-CN" altLang="en-US" dirty="0">
              <a:latin typeface="Century Schoolbook" panose="02040604050505020304" pitchFamily="18" charset="0"/>
            </a:endParaRPr>
          </a:p>
        </p:txBody>
      </p:sp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E525B78D-4908-496C-A8A2-F9CDC1509DCA}"/>
              </a:ext>
            </a:extLst>
          </p:cNvPr>
          <p:cNvSpPr/>
          <p:nvPr/>
        </p:nvSpPr>
        <p:spPr>
          <a:xfrm>
            <a:off x="1350487" y="1977139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舵机</a:t>
            </a:r>
          </a:p>
        </p:txBody>
      </p: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8E0785CD-BC2D-45DC-A564-2B5841089660}"/>
              </a:ext>
            </a:extLst>
          </p:cNvPr>
          <p:cNvCxnSpPr>
            <a:cxnSpLocks/>
            <a:stCxn id="6" idx="1"/>
            <a:endCxn id="25" idx="3"/>
          </p:cNvCxnSpPr>
          <p:nvPr/>
        </p:nvCxnSpPr>
        <p:spPr>
          <a:xfrm flipH="1" flipV="1">
            <a:off x="3281679" y="2333136"/>
            <a:ext cx="960918" cy="1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>
            <a:extLst>
              <a:ext uri="{FF2B5EF4-FFF2-40B4-BE49-F238E27FC236}">
                <a16:creationId xmlns:a16="http://schemas.microsoft.com/office/drawing/2014/main" id="{6A8D9909-D943-4E98-93CF-A012E89E18D9}"/>
              </a:ext>
            </a:extLst>
          </p:cNvPr>
          <p:cNvSpPr txBox="1"/>
          <p:nvPr/>
        </p:nvSpPr>
        <p:spPr>
          <a:xfrm>
            <a:off x="3522329" y="1895495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Century Schoolbook" panose="02040604050505020304" pitchFamily="18" charset="0"/>
              </a:rPr>
              <a:t>5V</a:t>
            </a:r>
            <a:endParaRPr lang="zh-CN" altLang="en-US" dirty="0">
              <a:latin typeface="Century Schoolbook" panose="02040604050505020304" pitchFamily="18" charset="0"/>
            </a:endParaRPr>
          </a:p>
        </p:txBody>
      </p:sp>
      <p:sp>
        <p:nvSpPr>
          <p:cNvPr id="38" name="矩形: 圆角 37">
            <a:extLst>
              <a:ext uri="{FF2B5EF4-FFF2-40B4-BE49-F238E27FC236}">
                <a16:creationId xmlns:a16="http://schemas.microsoft.com/office/drawing/2014/main" id="{8DB585A1-1EE8-4D01-8B04-B32AB7F43E9A}"/>
              </a:ext>
            </a:extLst>
          </p:cNvPr>
          <p:cNvSpPr/>
          <p:nvPr/>
        </p:nvSpPr>
        <p:spPr>
          <a:xfrm>
            <a:off x="8238334" y="1977139"/>
            <a:ext cx="3013069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STM32 + </a:t>
            </a:r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传感器</a:t>
            </a:r>
          </a:p>
        </p:txBody>
      </p:sp>
      <p:cxnSp>
        <p:nvCxnSpPr>
          <p:cNvPr id="42" name="直接箭头连接符 41">
            <a:extLst>
              <a:ext uri="{FF2B5EF4-FFF2-40B4-BE49-F238E27FC236}">
                <a16:creationId xmlns:a16="http://schemas.microsoft.com/office/drawing/2014/main" id="{4D083BB4-2235-4B35-9EB8-E625A3DD8EDF}"/>
              </a:ext>
            </a:extLst>
          </p:cNvPr>
          <p:cNvCxnSpPr>
            <a:cxnSpLocks/>
            <a:stCxn id="6" idx="3"/>
            <a:endCxn id="38" idx="1"/>
          </p:cNvCxnSpPr>
          <p:nvPr/>
        </p:nvCxnSpPr>
        <p:spPr>
          <a:xfrm flipV="1">
            <a:off x="6173789" y="2333136"/>
            <a:ext cx="2064545" cy="1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文本框 45">
            <a:extLst>
              <a:ext uri="{FF2B5EF4-FFF2-40B4-BE49-F238E27FC236}">
                <a16:creationId xmlns:a16="http://schemas.microsoft.com/office/drawing/2014/main" id="{EC598E95-F238-4F9B-B09B-43CFB65EBB9E}"/>
              </a:ext>
            </a:extLst>
          </p:cNvPr>
          <p:cNvSpPr txBox="1"/>
          <p:nvPr/>
        </p:nvSpPr>
        <p:spPr>
          <a:xfrm>
            <a:off x="6440708" y="1897897"/>
            <a:ext cx="1234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</a:rPr>
              <a:t>3.3V +</a:t>
            </a:r>
            <a:r>
              <a:rPr lang="zh-CN" altLang="en-US" dirty="0">
                <a:latin typeface="Century Schoolbook" panose="02040604050505020304" pitchFamily="18" charset="0"/>
              </a:rPr>
              <a:t> </a:t>
            </a:r>
            <a:r>
              <a:rPr lang="en-US" altLang="zh-CN" dirty="0">
                <a:latin typeface="Century Schoolbook" panose="02040604050505020304" pitchFamily="18" charset="0"/>
              </a:rPr>
              <a:t>5V</a:t>
            </a:r>
            <a:endParaRPr lang="zh-CN" altLang="en-US" dirty="0">
              <a:latin typeface="Century Schoolbook" panose="02040604050505020304" pitchFamily="18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D0F6FD7B-6AA1-461E-BCDD-21CA95854E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81349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2B8748E-F0BB-4284-A708-E0CC373959BE}"/>
              </a:ext>
            </a:extLst>
          </p:cNvPr>
          <p:cNvSpPr txBox="1"/>
          <p:nvPr/>
        </p:nvSpPr>
        <p:spPr>
          <a:xfrm>
            <a:off x="2306240" y="2844225"/>
            <a:ext cx="75795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latin typeface="Century Schoolbook" panose="02040604050505020304" pitchFamily="18" charset="0"/>
              </a:rPr>
              <a:t>Appendix</a:t>
            </a:r>
            <a:endParaRPr lang="zh-CN" altLang="en-US" sz="3200" dirty="0">
              <a:latin typeface="Century Schoolbook" panose="02040604050505020304" pitchFamily="18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C4371A5-6283-493C-957C-CF82194246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59962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2B8748E-F0BB-4284-A708-E0CC373959BE}"/>
              </a:ext>
            </a:extLst>
          </p:cNvPr>
          <p:cNvSpPr txBox="1"/>
          <p:nvPr/>
        </p:nvSpPr>
        <p:spPr>
          <a:xfrm>
            <a:off x="2306240" y="2844225"/>
            <a:ext cx="75795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latin typeface="Century Schoolbook" panose="02040604050505020304" pitchFamily="18" charset="0"/>
              </a:rPr>
              <a:t>A.1 Technical Norms</a:t>
            </a:r>
            <a:endParaRPr lang="zh-CN" altLang="en-US" sz="3200" dirty="0">
              <a:latin typeface="Century Schoolbook" panose="02040604050505020304" pitchFamily="18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1109F31-39D8-4D4E-9AFD-25E7AD70E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70030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>
            <a:extLst>
              <a:ext uri="{FF2B5EF4-FFF2-40B4-BE49-F238E27FC236}">
                <a16:creationId xmlns:a16="http://schemas.microsoft.com/office/drawing/2014/main" id="{431DAC23-10CD-486E-B0F0-AD83416EC35C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A.1.1 3D-model Coloring Norms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graphicFrame>
        <p:nvGraphicFramePr>
          <p:cNvPr id="2" name="表格 2">
            <a:extLst>
              <a:ext uri="{FF2B5EF4-FFF2-40B4-BE49-F238E27FC236}">
                <a16:creationId xmlns:a16="http://schemas.microsoft.com/office/drawing/2014/main" id="{81468F6A-920D-417A-B90B-F606CDEE3C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0520680"/>
              </p:ext>
            </p:extLst>
          </p:nvPr>
        </p:nvGraphicFramePr>
        <p:xfrm>
          <a:off x="2032000" y="2131060"/>
          <a:ext cx="812800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672109474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5149401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Material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Color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596504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PVC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White (Default)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819724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TPU95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Blue</a:t>
                      </a:r>
                      <a:endParaRPr lang="en-US" altLang="zh-CN" sz="1600" dirty="0">
                        <a:solidFill>
                          <a:srgbClr val="FFFF00"/>
                        </a:solidFill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54034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TPU85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Green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18291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motor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Red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829524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PLA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Orange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86623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electronics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(Original)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7525492"/>
                  </a:ext>
                </a:extLst>
              </a:tr>
            </a:tbl>
          </a:graphicData>
        </a:graphic>
      </p:graphicFrame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82742B2-1E35-431E-8B20-DEC272CDF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49675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>
            <a:extLst>
              <a:ext uri="{FF2B5EF4-FFF2-40B4-BE49-F238E27FC236}">
                <a16:creationId xmlns:a16="http://schemas.microsoft.com/office/drawing/2014/main" id="{431DAC23-10CD-486E-B0F0-AD83416EC35C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A.1.2 Schematic Norms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graphicFrame>
        <p:nvGraphicFramePr>
          <p:cNvPr id="2" name="表格 2">
            <a:extLst>
              <a:ext uri="{FF2B5EF4-FFF2-40B4-BE49-F238E27FC236}">
                <a16:creationId xmlns:a16="http://schemas.microsoft.com/office/drawing/2014/main" id="{81468F6A-920D-417A-B90B-F606CDEE3C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888135"/>
              </p:ext>
            </p:extLst>
          </p:nvPr>
        </p:nvGraphicFramePr>
        <p:xfrm>
          <a:off x="2032000" y="2131060"/>
          <a:ext cx="8127999" cy="2804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672109474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514940182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5467946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Line Type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Color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Width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596504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Normal  (e.g. </a:t>
                      </a:r>
                      <a:r>
                        <a:rPr lang="en-US" altLang="zh-CN" sz="1600">
                          <a:latin typeface="Century Schoolbook" panose="02040604050505020304" pitchFamily="18" charset="0"/>
                        </a:rPr>
                        <a:t>Communication)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Black (Default)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0.75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819724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GND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Grey</a:t>
                      </a:r>
                      <a:endParaRPr lang="en-US" altLang="zh-CN" sz="1600" dirty="0">
                        <a:solidFill>
                          <a:srgbClr val="FFFF00"/>
                        </a:solidFill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54034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VCC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Red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18291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Negative Electrode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Grey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465262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PWM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Green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829524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Encoder Feedback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Blue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1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7525492"/>
                  </a:ext>
                </a:extLst>
              </a:tr>
            </a:tbl>
          </a:graphicData>
        </a:graphic>
      </p:graphicFrame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82742B2-1E35-431E-8B20-DEC272CDF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54954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圆角 5">
            <a:extLst>
              <a:ext uri="{FF2B5EF4-FFF2-40B4-BE49-F238E27FC236}">
                <a16:creationId xmlns:a16="http://schemas.microsoft.com/office/drawing/2014/main" id="{BCF3EFB6-7D49-47D2-A416-4B9D3C85FA3F}"/>
              </a:ext>
            </a:extLst>
          </p:cNvPr>
          <p:cNvSpPr/>
          <p:nvPr/>
        </p:nvSpPr>
        <p:spPr>
          <a:xfrm>
            <a:off x="4073130" y="2717008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STM32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282B60FE-ED1E-4716-BA2A-65503658BF64}"/>
              </a:ext>
            </a:extLst>
          </p:cNvPr>
          <p:cNvSpPr/>
          <p:nvPr/>
        </p:nvSpPr>
        <p:spPr>
          <a:xfrm>
            <a:off x="1413667" y="2717005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电机模块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A73F4344-8ECB-4771-8215-FB8FBCBBA8D8}"/>
              </a:ext>
            </a:extLst>
          </p:cNvPr>
          <p:cNvSpPr/>
          <p:nvPr/>
        </p:nvSpPr>
        <p:spPr>
          <a:xfrm>
            <a:off x="4073130" y="1174547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供电模块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1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343D4174-A6C4-4FEE-AEAB-FB35EBD6CFEF}"/>
              </a:ext>
            </a:extLst>
          </p:cNvPr>
          <p:cNvSpPr/>
          <p:nvPr/>
        </p:nvSpPr>
        <p:spPr>
          <a:xfrm>
            <a:off x="9392056" y="3415812"/>
            <a:ext cx="1207294" cy="6429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超声波</a:t>
            </a:r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201D478F-389A-4508-9472-D7C79F2E70DE}"/>
              </a:ext>
            </a:extLst>
          </p:cNvPr>
          <p:cNvSpPr/>
          <p:nvPr/>
        </p:nvSpPr>
        <p:spPr>
          <a:xfrm>
            <a:off x="9392056" y="4770742"/>
            <a:ext cx="1207294" cy="6429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IMU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32FFA711-01DD-4D3B-915E-C7594ACCF834}"/>
              </a:ext>
            </a:extLst>
          </p:cNvPr>
          <p:cNvSpPr/>
          <p:nvPr/>
        </p:nvSpPr>
        <p:spPr>
          <a:xfrm>
            <a:off x="4435079" y="5361984"/>
            <a:ext cx="1207294" cy="6429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相机</a:t>
            </a:r>
          </a:p>
        </p:txBody>
      </p:sp>
      <p:sp>
        <p:nvSpPr>
          <p:cNvPr id="84" name="矩形: 圆角 83">
            <a:extLst>
              <a:ext uri="{FF2B5EF4-FFF2-40B4-BE49-F238E27FC236}">
                <a16:creationId xmlns:a16="http://schemas.microsoft.com/office/drawing/2014/main" id="{5E072BFB-C978-47F2-91A6-63EC9FD2E94A}"/>
              </a:ext>
            </a:extLst>
          </p:cNvPr>
          <p:cNvSpPr/>
          <p:nvPr/>
        </p:nvSpPr>
        <p:spPr>
          <a:xfrm>
            <a:off x="6732593" y="4058749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传感器</a:t>
            </a:r>
          </a:p>
        </p:txBody>
      </p:sp>
      <p:cxnSp>
        <p:nvCxnSpPr>
          <p:cNvPr id="98" name="直接箭头连接符 97">
            <a:extLst>
              <a:ext uri="{FF2B5EF4-FFF2-40B4-BE49-F238E27FC236}">
                <a16:creationId xmlns:a16="http://schemas.microsoft.com/office/drawing/2014/main" id="{05DE6D32-B840-4ED8-9C5F-CC214F3D79E1}"/>
              </a:ext>
            </a:extLst>
          </p:cNvPr>
          <p:cNvCxnSpPr>
            <a:stCxn id="9" idx="1"/>
            <a:endCxn id="7" idx="0"/>
          </p:cNvCxnSpPr>
          <p:nvPr/>
        </p:nvCxnSpPr>
        <p:spPr>
          <a:xfrm flipH="1">
            <a:off x="2379263" y="1530544"/>
            <a:ext cx="1693867" cy="1186461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接箭头连接符 98">
            <a:extLst>
              <a:ext uri="{FF2B5EF4-FFF2-40B4-BE49-F238E27FC236}">
                <a16:creationId xmlns:a16="http://schemas.microsoft.com/office/drawing/2014/main" id="{30799CC5-29B0-4D4D-A79D-5728A56C8848}"/>
              </a:ext>
            </a:extLst>
          </p:cNvPr>
          <p:cNvCxnSpPr>
            <a:cxnSpLocks/>
            <a:stCxn id="9" idx="2"/>
            <a:endCxn id="6" idx="0"/>
          </p:cNvCxnSpPr>
          <p:nvPr/>
        </p:nvCxnSpPr>
        <p:spPr>
          <a:xfrm>
            <a:off x="5038726" y="1886540"/>
            <a:ext cx="0" cy="830468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接箭头连接符 102">
            <a:extLst>
              <a:ext uri="{FF2B5EF4-FFF2-40B4-BE49-F238E27FC236}">
                <a16:creationId xmlns:a16="http://schemas.microsoft.com/office/drawing/2014/main" id="{2BE3D70B-F8EF-4FB0-AEDB-FEEE5863400E}"/>
              </a:ext>
            </a:extLst>
          </p:cNvPr>
          <p:cNvCxnSpPr>
            <a:cxnSpLocks/>
            <a:stCxn id="6" idx="1"/>
            <a:endCxn id="7" idx="3"/>
          </p:cNvCxnSpPr>
          <p:nvPr/>
        </p:nvCxnSpPr>
        <p:spPr>
          <a:xfrm flipH="1" flipV="1">
            <a:off x="3344859" y="3073002"/>
            <a:ext cx="728271" cy="3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接箭头连接符 108">
            <a:extLst>
              <a:ext uri="{FF2B5EF4-FFF2-40B4-BE49-F238E27FC236}">
                <a16:creationId xmlns:a16="http://schemas.microsoft.com/office/drawing/2014/main" id="{C5AB9FBC-1DDF-4BCC-8F4F-DC1867AC19A0}"/>
              </a:ext>
            </a:extLst>
          </p:cNvPr>
          <p:cNvCxnSpPr>
            <a:cxnSpLocks/>
            <a:stCxn id="28" idx="1"/>
            <a:endCxn id="84" idx="3"/>
          </p:cNvCxnSpPr>
          <p:nvPr/>
        </p:nvCxnSpPr>
        <p:spPr>
          <a:xfrm flipH="1">
            <a:off x="8663785" y="3737281"/>
            <a:ext cx="728271" cy="677465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接箭头连接符 111">
            <a:extLst>
              <a:ext uri="{FF2B5EF4-FFF2-40B4-BE49-F238E27FC236}">
                <a16:creationId xmlns:a16="http://schemas.microsoft.com/office/drawing/2014/main" id="{58E4DF66-1943-4B8E-ACA7-EFAA8EFC79AF}"/>
              </a:ext>
            </a:extLst>
          </p:cNvPr>
          <p:cNvCxnSpPr>
            <a:cxnSpLocks/>
            <a:stCxn id="29" idx="1"/>
            <a:endCxn id="84" idx="3"/>
          </p:cNvCxnSpPr>
          <p:nvPr/>
        </p:nvCxnSpPr>
        <p:spPr>
          <a:xfrm flipH="1" flipV="1">
            <a:off x="8663785" y="4414746"/>
            <a:ext cx="728271" cy="677465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接箭头连接符 114">
            <a:extLst>
              <a:ext uri="{FF2B5EF4-FFF2-40B4-BE49-F238E27FC236}">
                <a16:creationId xmlns:a16="http://schemas.microsoft.com/office/drawing/2014/main" id="{6B23AFB7-6E0C-4BA2-B6B1-4DC21E07D786}"/>
              </a:ext>
            </a:extLst>
          </p:cNvPr>
          <p:cNvCxnSpPr>
            <a:cxnSpLocks/>
            <a:stCxn id="30" idx="0"/>
            <a:endCxn id="20" idx="2"/>
          </p:cNvCxnSpPr>
          <p:nvPr/>
        </p:nvCxnSpPr>
        <p:spPr>
          <a:xfrm flipV="1">
            <a:off x="5038726" y="4771437"/>
            <a:ext cx="0" cy="590547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D2F9A74A-6977-438D-881F-3330A5F8575C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Pt.1.2 Plan B——Raspberry Pi 4B + STM32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BE55D13A-78F9-48B7-8602-A8BE7B191AFD}"/>
              </a:ext>
            </a:extLst>
          </p:cNvPr>
          <p:cNvCxnSpPr>
            <a:cxnSpLocks/>
            <a:stCxn id="9" idx="3"/>
            <a:endCxn id="84" idx="0"/>
          </p:cNvCxnSpPr>
          <p:nvPr/>
        </p:nvCxnSpPr>
        <p:spPr>
          <a:xfrm>
            <a:off x="6004322" y="1530544"/>
            <a:ext cx="1693867" cy="2528205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4B62DEFC-B42C-4B8A-BF5C-4739B5A2A22A}"/>
              </a:ext>
            </a:extLst>
          </p:cNvPr>
          <p:cNvSpPr/>
          <p:nvPr/>
        </p:nvSpPr>
        <p:spPr>
          <a:xfrm>
            <a:off x="1413667" y="4059443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供电模块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2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81F937B1-47D0-42FB-9882-6EAAA484AF99}"/>
              </a:ext>
            </a:extLst>
          </p:cNvPr>
          <p:cNvSpPr/>
          <p:nvPr/>
        </p:nvSpPr>
        <p:spPr>
          <a:xfrm>
            <a:off x="4073130" y="4059444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树莓派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4B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86820A8E-918B-4750-8290-CF59BE7D0895}"/>
              </a:ext>
            </a:extLst>
          </p:cNvPr>
          <p:cNvCxnSpPr>
            <a:cxnSpLocks/>
            <a:stCxn id="19" idx="3"/>
            <a:endCxn id="20" idx="1"/>
          </p:cNvCxnSpPr>
          <p:nvPr/>
        </p:nvCxnSpPr>
        <p:spPr>
          <a:xfrm>
            <a:off x="3344859" y="4415440"/>
            <a:ext cx="728271" cy="1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213736E8-2142-425B-9627-FE117F1721D6}"/>
              </a:ext>
            </a:extLst>
          </p:cNvPr>
          <p:cNvCxnSpPr>
            <a:cxnSpLocks/>
            <a:stCxn id="84" idx="1"/>
            <a:endCxn id="20" idx="3"/>
          </p:cNvCxnSpPr>
          <p:nvPr/>
        </p:nvCxnSpPr>
        <p:spPr>
          <a:xfrm flipH="1">
            <a:off x="6004322" y="4414746"/>
            <a:ext cx="728271" cy="695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0EB83F17-91CE-4B6A-910F-243D293D9899}"/>
              </a:ext>
            </a:extLst>
          </p:cNvPr>
          <p:cNvCxnSpPr>
            <a:cxnSpLocks/>
            <a:stCxn id="20" idx="0"/>
            <a:endCxn id="6" idx="2"/>
          </p:cNvCxnSpPr>
          <p:nvPr/>
        </p:nvCxnSpPr>
        <p:spPr>
          <a:xfrm flipV="1">
            <a:off x="5038726" y="3429001"/>
            <a:ext cx="0" cy="630443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2B1DBFAA-CF45-4DA5-99AB-5EA3C6393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45122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2B8748E-F0BB-4284-A708-E0CC373959BE}"/>
              </a:ext>
            </a:extLst>
          </p:cNvPr>
          <p:cNvSpPr txBox="1"/>
          <p:nvPr/>
        </p:nvSpPr>
        <p:spPr>
          <a:xfrm>
            <a:off x="1123354" y="2844225"/>
            <a:ext cx="99452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altLang="zh-CN" sz="3200" dirty="0">
                <a:latin typeface="Century Schoolbook" panose="02040604050505020304" pitchFamily="18" charset="0"/>
              </a:rPr>
              <a:t>A.2 Documentations of Electronic Components</a:t>
            </a:r>
            <a:endParaRPr lang="zh-CN" altLang="en-US" sz="3200" dirty="0">
              <a:latin typeface="Century Schoolbook" panose="02040604050505020304" pitchFamily="18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B240AC9-0361-4CC1-9254-C99C03B263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21670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>
            <a:extLst>
              <a:ext uri="{FF2B5EF4-FFF2-40B4-BE49-F238E27FC236}">
                <a16:creationId xmlns:a16="http://schemas.microsoft.com/office/drawing/2014/main" id="{431DAC23-10CD-486E-B0F0-AD83416EC35C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A.2.1 DC Motor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4BDA805-996A-4B5F-9622-0499494F176E}"/>
              </a:ext>
            </a:extLst>
          </p:cNvPr>
          <p:cNvSpPr txBox="1"/>
          <p:nvPr/>
        </p:nvSpPr>
        <p:spPr>
          <a:xfrm>
            <a:off x="520344" y="877923"/>
            <a:ext cx="539745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型号：</a:t>
            </a:r>
            <a:r>
              <a:rPr lang="en-US" altLang="zh-CN" b="0" i="0" dirty="0">
                <a:solidFill>
                  <a:srgbClr val="11192D"/>
                </a:solidFill>
                <a:effectLst/>
                <a:latin typeface="Century Schoolbook" panose="02040604050505020304" pitchFamily="18" charset="0"/>
                <a:ea typeface="华文中宋" panose="02010600040101010101" pitchFamily="2" charset="-122"/>
              </a:rPr>
              <a:t>CHR-GM25-370</a:t>
            </a:r>
          </a:p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电压：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12V</a:t>
            </a:r>
          </a:p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减速比：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1</a:t>
            </a:r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：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34 (350</a:t>
            </a:r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转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)</a:t>
            </a:r>
          </a:p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质量：≈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100g</a:t>
            </a:r>
          </a:p>
          <a:p>
            <a:endParaRPr lang="en-US" altLang="zh-CN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  <a:hlinkClick r:id="rId2"/>
              </a:rPr>
              <a:t>淘宝链接</a:t>
            </a:r>
            <a:endParaRPr lang="en-US" altLang="zh-CN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0A4573E-6CCC-43CF-8FCA-026B5196BD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344" y="3429000"/>
            <a:ext cx="5791498" cy="305450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F5033DB-ECEA-499F-8F9E-76033FB054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1842" y="461665"/>
            <a:ext cx="5383048" cy="4341168"/>
          </a:xfrm>
          <a:prstGeom prst="rect">
            <a:avLst/>
          </a:prstGeom>
        </p:spPr>
      </p:pic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3F52E89-11DD-4241-9996-387E469F3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63886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>
            <a:extLst>
              <a:ext uri="{FF2B5EF4-FFF2-40B4-BE49-F238E27FC236}">
                <a16:creationId xmlns:a16="http://schemas.microsoft.com/office/drawing/2014/main" id="{431DAC23-10CD-486E-B0F0-AD83416EC35C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A.2.1 DC Motor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07CCE0B-7DF2-41B7-A71C-87CFEE4699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4584" y="503775"/>
            <a:ext cx="5567733" cy="6166978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6DFC676A-A4E7-4E8A-B813-97833C1CF7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683" y="503775"/>
            <a:ext cx="5679161" cy="6166978"/>
          </a:xfrm>
          <a:prstGeom prst="rect">
            <a:avLst/>
          </a:prstGeom>
        </p:spPr>
      </p:pic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0AD8EDF-B02C-4317-A0E6-BA20A9BB9A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80722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>
            <a:extLst>
              <a:ext uri="{FF2B5EF4-FFF2-40B4-BE49-F238E27FC236}">
                <a16:creationId xmlns:a16="http://schemas.microsoft.com/office/drawing/2014/main" id="{431DAC23-10CD-486E-B0F0-AD83416EC35C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A.2.1 DC Motor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0AD8EDF-B02C-4317-A0E6-BA20A9BB9A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33</a:t>
            </a:fld>
            <a:endParaRPr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F341460-A325-443D-AE7D-695B702A05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6981" y="377668"/>
            <a:ext cx="5950256" cy="610266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05C5A2E7-8B30-44D3-8EB9-B78204041A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8949" y="0"/>
            <a:ext cx="2495550" cy="303263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7CC12A7-91C7-4FBA-BEC3-74AB6E8C77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393" y="3171643"/>
            <a:ext cx="5012151" cy="3549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8219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>
            <a:extLst>
              <a:ext uri="{FF2B5EF4-FFF2-40B4-BE49-F238E27FC236}">
                <a16:creationId xmlns:a16="http://schemas.microsoft.com/office/drawing/2014/main" id="{431DAC23-10CD-486E-B0F0-AD83416EC35C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A.2.2 Servo Motor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4BDA805-996A-4B5F-9622-0499494F176E}"/>
              </a:ext>
            </a:extLst>
          </p:cNvPr>
          <p:cNvSpPr txBox="1"/>
          <p:nvPr/>
        </p:nvSpPr>
        <p:spPr>
          <a:xfrm>
            <a:off x="520344" y="877923"/>
            <a:ext cx="539745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型号：</a:t>
            </a:r>
            <a:r>
              <a:rPr lang="en-US" altLang="zh-CN" b="0" i="0" dirty="0">
                <a:solidFill>
                  <a:srgbClr val="11192D"/>
                </a:solidFill>
                <a:effectLst/>
                <a:latin typeface="Century Schoolbook" panose="02040604050505020304" pitchFamily="18" charset="0"/>
                <a:ea typeface="华文中宋" panose="02010600040101010101" pitchFamily="2" charset="-122"/>
              </a:rPr>
              <a:t>SG90</a:t>
            </a:r>
          </a:p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电压：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3.5-6V (</a:t>
            </a:r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常用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5V)</a:t>
            </a:r>
          </a:p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转角角度：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180</a:t>
            </a:r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度</a:t>
            </a:r>
            <a:endParaRPr lang="en-US" altLang="zh-CN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质量：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9g</a:t>
            </a:r>
          </a:p>
          <a:p>
            <a:endParaRPr lang="en-US" altLang="zh-CN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  <a:hlinkClick r:id="rId2"/>
              </a:rPr>
              <a:t>淘宝链接</a:t>
            </a:r>
            <a:endParaRPr lang="en-US" altLang="zh-CN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3F52E89-11DD-4241-9996-387E469F3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34</a:t>
            </a:fld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4E0709F-AA92-4CB8-9E38-E0947004FF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7758" y="992044"/>
            <a:ext cx="8204242" cy="4873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0375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>
            <a:extLst>
              <a:ext uri="{FF2B5EF4-FFF2-40B4-BE49-F238E27FC236}">
                <a16:creationId xmlns:a16="http://schemas.microsoft.com/office/drawing/2014/main" id="{431DAC23-10CD-486E-B0F0-AD83416EC35C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A.2.2 Servo Motor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3F52E89-11DD-4241-9996-387E469F3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35</a:t>
            </a:fld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CE89A69-35E4-4BB2-9C7B-87084F6B40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191" y="840590"/>
            <a:ext cx="5240515" cy="258841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B2468727-3F4D-446F-85D9-0460D491AA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30832"/>
            <a:ext cx="5816899" cy="5943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3827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>
            <a:extLst>
              <a:ext uri="{FF2B5EF4-FFF2-40B4-BE49-F238E27FC236}">
                <a16:creationId xmlns:a16="http://schemas.microsoft.com/office/drawing/2014/main" id="{431DAC23-10CD-486E-B0F0-AD83416EC35C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A.2.3 DC Motor Driver Board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4BDA805-996A-4B5F-9622-0499494F176E}"/>
              </a:ext>
            </a:extLst>
          </p:cNvPr>
          <p:cNvSpPr txBox="1"/>
          <p:nvPr/>
        </p:nvSpPr>
        <p:spPr>
          <a:xfrm>
            <a:off x="520344" y="877923"/>
            <a:ext cx="53974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型号：</a:t>
            </a:r>
            <a:r>
              <a:rPr lang="en-US" altLang="zh-CN" b="0" i="0" dirty="0">
                <a:solidFill>
                  <a:srgbClr val="11192D"/>
                </a:solidFill>
                <a:effectLst/>
                <a:latin typeface="Century Schoolbook" panose="02040604050505020304" pitchFamily="18" charset="0"/>
                <a:ea typeface="华文中宋" panose="02010600040101010101" pitchFamily="2" charset="-122"/>
              </a:rPr>
              <a:t>L298N</a:t>
            </a:r>
          </a:p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电压：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12V</a:t>
            </a:r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&amp;</a:t>
            </a:r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5V</a:t>
            </a:r>
          </a:p>
          <a:p>
            <a:endParaRPr lang="en-US" altLang="zh-CN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  <a:hlinkClick r:id="rId2"/>
              </a:rPr>
              <a:t>淘宝链接</a:t>
            </a:r>
            <a:endParaRPr lang="en-US" altLang="zh-CN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3F52E89-11DD-4241-9996-387E469F3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36</a:t>
            </a:fld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96E10AE-2E79-41F7-91F3-D3455DC0AF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0700" y="877923"/>
            <a:ext cx="6019800" cy="46101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45EB4FF-EE20-47FA-8F0B-AA52BA017A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681" y="2906519"/>
            <a:ext cx="4816319" cy="2581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4292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>
            <a:extLst>
              <a:ext uri="{FF2B5EF4-FFF2-40B4-BE49-F238E27FC236}">
                <a16:creationId xmlns:a16="http://schemas.microsoft.com/office/drawing/2014/main" id="{431DAC23-10CD-486E-B0F0-AD83416EC35C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A.2.3 DC Motor Driver Board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3F52E89-11DD-4241-9996-387E469F3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37</a:t>
            </a:fld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A0CF463-14B8-4D62-A46E-2593C8561A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6284" y="844417"/>
            <a:ext cx="9379432" cy="516916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677310C-EA1E-466F-8F31-7961A8C0F3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5167" y="844417"/>
            <a:ext cx="5810549" cy="3035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31952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>
            <a:extLst>
              <a:ext uri="{FF2B5EF4-FFF2-40B4-BE49-F238E27FC236}">
                <a16:creationId xmlns:a16="http://schemas.microsoft.com/office/drawing/2014/main" id="{431DAC23-10CD-486E-B0F0-AD83416EC35C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A.2.4 Power Module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4BDA805-996A-4B5F-9622-0499494F176E}"/>
              </a:ext>
            </a:extLst>
          </p:cNvPr>
          <p:cNvSpPr txBox="1"/>
          <p:nvPr/>
        </p:nvSpPr>
        <p:spPr>
          <a:xfrm>
            <a:off x="520344" y="877923"/>
            <a:ext cx="539745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型号：</a:t>
            </a:r>
            <a:r>
              <a:rPr lang="en-US" altLang="zh-CN" b="0" i="0" dirty="0">
                <a:solidFill>
                  <a:srgbClr val="11192D"/>
                </a:solidFill>
                <a:effectLst/>
                <a:latin typeface="Century Schoolbook" panose="02040604050505020304" pitchFamily="18" charset="0"/>
                <a:ea typeface="华文中宋" panose="02010600040101010101" pitchFamily="2" charset="-122"/>
              </a:rPr>
              <a:t>LM2596</a:t>
            </a:r>
          </a:p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输入电压：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DC 6~25V</a:t>
            </a:r>
          </a:p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输出电压：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DC 3.3V</a:t>
            </a:r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，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5V</a:t>
            </a:r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，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1.25V (</a:t>
            </a:r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每种 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x5)</a:t>
            </a:r>
          </a:p>
          <a:p>
            <a:endParaRPr lang="en-US" altLang="zh-CN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  <a:hlinkClick r:id="rId2"/>
              </a:rPr>
              <a:t>淘宝链接</a:t>
            </a:r>
            <a:endParaRPr lang="en-US" altLang="zh-CN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3F52E89-11DD-4241-9996-387E469F3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38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3B4DAB3-9724-437D-BA36-6AF018AC21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0961" y="461665"/>
            <a:ext cx="5740695" cy="450238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429136A-B11D-41F7-BA87-CA3F95A3B3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896" y="3031649"/>
            <a:ext cx="5212352" cy="3324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49114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>
            <a:extLst>
              <a:ext uri="{FF2B5EF4-FFF2-40B4-BE49-F238E27FC236}">
                <a16:creationId xmlns:a16="http://schemas.microsoft.com/office/drawing/2014/main" id="{431DAC23-10CD-486E-B0F0-AD83416EC35C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A.2.5 Raspberry Pi 4B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4BDA805-996A-4B5F-9622-0499494F176E}"/>
              </a:ext>
            </a:extLst>
          </p:cNvPr>
          <p:cNvSpPr txBox="1"/>
          <p:nvPr/>
        </p:nvSpPr>
        <p:spPr>
          <a:xfrm>
            <a:off x="520344" y="877923"/>
            <a:ext cx="539745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型号：</a:t>
            </a:r>
            <a:r>
              <a:rPr lang="en-US" altLang="zh-CN" b="0" i="0" dirty="0">
                <a:solidFill>
                  <a:srgbClr val="11192D"/>
                </a:solidFill>
                <a:effectLst/>
                <a:latin typeface="Century Schoolbook" panose="02040604050505020304" pitchFamily="18" charset="0"/>
                <a:ea typeface="华文中宋" panose="02010600040101010101" pitchFamily="2" charset="-122"/>
              </a:rPr>
              <a:t>4B</a:t>
            </a:r>
          </a:p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电压：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Type C (5V 3A)</a:t>
            </a:r>
          </a:p>
          <a:p>
            <a:endParaRPr lang="en-US" altLang="zh-CN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  <a:hlinkClick r:id="rId2"/>
              </a:rPr>
              <a:t>淘宝链接</a:t>
            </a:r>
            <a:endParaRPr lang="en-US" altLang="zh-CN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  <a:hlinkClick r:id="rId3"/>
              </a:rPr>
              <a:t>树莓派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  <a:hlinkClick r:id="rId3"/>
              </a:rPr>
              <a:t>GPIO</a:t>
            </a:r>
            <a:endParaRPr lang="en-US" altLang="zh-CN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  <a:hlinkClick r:id="rId4"/>
              </a:rPr>
              <a:t>教程参考</a:t>
            </a:r>
            <a:endParaRPr lang="en-US" altLang="zh-CN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3F52E89-11DD-4241-9996-387E469F3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39</a:t>
            </a:fld>
            <a:endParaRPr lang="zh-CN" altLang="en-US"/>
          </a:p>
        </p:txBody>
      </p:sp>
      <p:pic>
        <p:nvPicPr>
          <p:cNvPr id="1026" name="Picture 2" descr="GPIO pinout diagram">
            <a:extLst>
              <a:ext uri="{FF2B5EF4-FFF2-40B4-BE49-F238E27FC236}">
                <a16:creationId xmlns:a16="http://schemas.microsoft.com/office/drawing/2014/main" id="{9359092F-1108-4473-9854-EC6C7B288F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0694" y="243681"/>
            <a:ext cx="6641306" cy="3813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PIO layout">
            <a:extLst>
              <a:ext uri="{FF2B5EF4-FFF2-40B4-BE49-F238E27FC236}">
                <a16:creationId xmlns:a16="http://schemas.microsoft.com/office/drawing/2014/main" id="{C589FB05-73CF-4DF2-B1FD-41BF21ED83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0694" y="4056872"/>
            <a:ext cx="6641306" cy="2329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A5AEA02F-4457-42AF-BBB4-1A1D991FDF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3852" y="2852568"/>
            <a:ext cx="5246842" cy="3534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555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圆角 5">
            <a:extLst>
              <a:ext uri="{FF2B5EF4-FFF2-40B4-BE49-F238E27FC236}">
                <a16:creationId xmlns:a16="http://schemas.microsoft.com/office/drawing/2014/main" id="{BCF3EFB6-7D49-47D2-A416-4B9D3C85FA3F}"/>
              </a:ext>
            </a:extLst>
          </p:cNvPr>
          <p:cNvSpPr/>
          <p:nvPr/>
        </p:nvSpPr>
        <p:spPr>
          <a:xfrm>
            <a:off x="4006853" y="2830117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STM32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282B60FE-ED1E-4716-BA2A-65503658BF64}"/>
              </a:ext>
            </a:extLst>
          </p:cNvPr>
          <p:cNvSpPr/>
          <p:nvPr/>
        </p:nvSpPr>
        <p:spPr>
          <a:xfrm>
            <a:off x="1347390" y="2830114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电机模块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A73F4344-8ECB-4771-8215-FB8FBCBBA8D8}"/>
              </a:ext>
            </a:extLst>
          </p:cNvPr>
          <p:cNvSpPr/>
          <p:nvPr/>
        </p:nvSpPr>
        <p:spPr>
          <a:xfrm>
            <a:off x="4006853" y="1287656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供电模块</a:t>
            </a:r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343D4174-A6C4-4FEE-AEAB-FB35EBD6CFEF}"/>
              </a:ext>
            </a:extLst>
          </p:cNvPr>
          <p:cNvSpPr/>
          <p:nvPr/>
        </p:nvSpPr>
        <p:spPr>
          <a:xfrm>
            <a:off x="9423399" y="2187177"/>
            <a:ext cx="1207294" cy="6429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超声波</a:t>
            </a:r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201D478F-389A-4508-9472-D7C79F2E70DE}"/>
              </a:ext>
            </a:extLst>
          </p:cNvPr>
          <p:cNvSpPr/>
          <p:nvPr/>
        </p:nvSpPr>
        <p:spPr>
          <a:xfrm>
            <a:off x="9423399" y="3542107"/>
            <a:ext cx="1207294" cy="6429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IMU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32FFA711-01DD-4D3B-915E-C7594ACCF834}"/>
              </a:ext>
            </a:extLst>
          </p:cNvPr>
          <p:cNvSpPr/>
          <p:nvPr/>
        </p:nvSpPr>
        <p:spPr>
          <a:xfrm>
            <a:off x="6909595" y="4010920"/>
            <a:ext cx="1207294" cy="6429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OpenMV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84" name="矩形: 圆角 83">
            <a:extLst>
              <a:ext uri="{FF2B5EF4-FFF2-40B4-BE49-F238E27FC236}">
                <a16:creationId xmlns:a16="http://schemas.microsoft.com/office/drawing/2014/main" id="{5E072BFB-C978-47F2-91A6-63EC9FD2E94A}"/>
              </a:ext>
            </a:extLst>
          </p:cNvPr>
          <p:cNvSpPr/>
          <p:nvPr/>
        </p:nvSpPr>
        <p:spPr>
          <a:xfrm>
            <a:off x="6547646" y="2830116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传感器</a:t>
            </a:r>
          </a:p>
        </p:txBody>
      </p:sp>
      <p:cxnSp>
        <p:nvCxnSpPr>
          <p:cNvPr id="98" name="直接箭头连接符 97">
            <a:extLst>
              <a:ext uri="{FF2B5EF4-FFF2-40B4-BE49-F238E27FC236}">
                <a16:creationId xmlns:a16="http://schemas.microsoft.com/office/drawing/2014/main" id="{05DE6D32-B840-4ED8-9C5F-CC214F3D79E1}"/>
              </a:ext>
            </a:extLst>
          </p:cNvPr>
          <p:cNvCxnSpPr>
            <a:stCxn id="9" idx="1"/>
            <a:endCxn id="7" idx="0"/>
          </p:cNvCxnSpPr>
          <p:nvPr/>
        </p:nvCxnSpPr>
        <p:spPr>
          <a:xfrm flipH="1">
            <a:off x="2312986" y="1643653"/>
            <a:ext cx="1693867" cy="1186461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接箭头连接符 98">
            <a:extLst>
              <a:ext uri="{FF2B5EF4-FFF2-40B4-BE49-F238E27FC236}">
                <a16:creationId xmlns:a16="http://schemas.microsoft.com/office/drawing/2014/main" id="{30799CC5-29B0-4D4D-A79D-5728A56C8848}"/>
              </a:ext>
            </a:extLst>
          </p:cNvPr>
          <p:cNvCxnSpPr>
            <a:cxnSpLocks/>
            <a:stCxn id="9" idx="2"/>
            <a:endCxn id="6" idx="0"/>
          </p:cNvCxnSpPr>
          <p:nvPr/>
        </p:nvCxnSpPr>
        <p:spPr>
          <a:xfrm>
            <a:off x="4972449" y="1999649"/>
            <a:ext cx="0" cy="830468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接箭头连接符 102">
            <a:extLst>
              <a:ext uri="{FF2B5EF4-FFF2-40B4-BE49-F238E27FC236}">
                <a16:creationId xmlns:a16="http://schemas.microsoft.com/office/drawing/2014/main" id="{2BE3D70B-F8EF-4FB0-AEDB-FEEE5863400E}"/>
              </a:ext>
            </a:extLst>
          </p:cNvPr>
          <p:cNvCxnSpPr>
            <a:cxnSpLocks/>
            <a:stCxn id="6" idx="1"/>
            <a:endCxn id="7" idx="3"/>
          </p:cNvCxnSpPr>
          <p:nvPr/>
        </p:nvCxnSpPr>
        <p:spPr>
          <a:xfrm flipH="1" flipV="1">
            <a:off x="3278582" y="3186111"/>
            <a:ext cx="728271" cy="3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接箭头连接符 105">
            <a:extLst>
              <a:ext uri="{FF2B5EF4-FFF2-40B4-BE49-F238E27FC236}">
                <a16:creationId xmlns:a16="http://schemas.microsoft.com/office/drawing/2014/main" id="{2AC69D97-C4AC-40AD-8CBC-61E517A35DAE}"/>
              </a:ext>
            </a:extLst>
          </p:cNvPr>
          <p:cNvCxnSpPr>
            <a:cxnSpLocks/>
            <a:stCxn id="6" idx="3"/>
            <a:endCxn id="84" idx="1"/>
          </p:cNvCxnSpPr>
          <p:nvPr/>
        </p:nvCxnSpPr>
        <p:spPr>
          <a:xfrm flipV="1">
            <a:off x="5938045" y="3186113"/>
            <a:ext cx="609601" cy="1"/>
          </a:xfrm>
          <a:prstGeom prst="straightConnector1">
            <a:avLst/>
          </a:prstGeom>
          <a:ln w="12700">
            <a:solidFill>
              <a:schemeClr val="accent2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接箭头连接符 108">
            <a:extLst>
              <a:ext uri="{FF2B5EF4-FFF2-40B4-BE49-F238E27FC236}">
                <a16:creationId xmlns:a16="http://schemas.microsoft.com/office/drawing/2014/main" id="{C5AB9FBC-1DDF-4BCC-8F4F-DC1867AC19A0}"/>
              </a:ext>
            </a:extLst>
          </p:cNvPr>
          <p:cNvCxnSpPr>
            <a:cxnSpLocks/>
            <a:stCxn id="28" idx="1"/>
            <a:endCxn id="84" idx="3"/>
          </p:cNvCxnSpPr>
          <p:nvPr/>
        </p:nvCxnSpPr>
        <p:spPr>
          <a:xfrm flipH="1">
            <a:off x="8478838" y="2508646"/>
            <a:ext cx="944561" cy="677467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接箭头连接符 111">
            <a:extLst>
              <a:ext uri="{FF2B5EF4-FFF2-40B4-BE49-F238E27FC236}">
                <a16:creationId xmlns:a16="http://schemas.microsoft.com/office/drawing/2014/main" id="{58E4DF66-1943-4B8E-ACA7-EFAA8EFC79AF}"/>
              </a:ext>
            </a:extLst>
          </p:cNvPr>
          <p:cNvCxnSpPr>
            <a:cxnSpLocks/>
            <a:stCxn id="29" idx="1"/>
            <a:endCxn id="84" idx="3"/>
          </p:cNvCxnSpPr>
          <p:nvPr/>
        </p:nvCxnSpPr>
        <p:spPr>
          <a:xfrm flipH="1" flipV="1">
            <a:off x="8478838" y="3186113"/>
            <a:ext cx="944561" cy="677463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接箭头连接符 114">
            <a:extLst>
              <a:ext uri="{FF2B5EF4-FFF2-40B4-BE49-F238E27FC236}">
                <a16:creationId xmlns:a16="http://schemas.microsoft.com/office/drawing/2014/main" id="{6B23AFB7-6E0C-4BA2-B6B1-4DC21E07D786}"/>
              </a:ext>
            </a:extLst>
          </p:cNvPr>
          <p:cNvCxnSpPr>
            <a:cxnSpLocks/>
            <a:stCxn id="30" idx="0"/>
            <a:endCxn id="84" idx="2"/>
          </p:cNvCxnSpPr>
          <p:nvPr/>
        </p:nvCxnSpPr>
        <p:spPr>
          <a:xfrm flipV="1">
            <a:off x="7513242" y="3542109"/>
            <a:ext cx="0" cy="468811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24459736-9116-4E24-BC31-9B478732CC03}"/>
              </a:ext>
            </a:extLst>
          </p:cNvPr>
          <p:cNvSpPr/>
          <p:nvPr/>
        </p:nvSpPr>
        <p:spPr>
          <a:xfrm>
            <a:off x="6547646" y="5122669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WIFI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84E3DFBB-8ACB-4197-86CF-20947C5177A8}"/>
              </a:ext>
            </a:extLst>
          </p:cNvPr>
          <p:cNvCxnSpPr>
            <a:cxnSpLocks/>
            <a:stCxn id="30" idx="2"/>
            <a:endCxn id="19" idx="0"/>
          </p:cNvCxnSpPr>
          <p:nvPr/>
        </p:nvCxnSpPr>
        <p:spPr>
          <a:xfrm>
            <a:off x="7513242" y="4653857"/>
            <a:ext cx="0" cy="468812"/>
          </a:xfrm>
          <a:prstGeom prst="straightConnector1">
            <a:avLst/>
          </a:prstGeom>
          <a:ln w="12700">
            <a:solidFill>
              <a:schemeClr val="accent2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541B8C85-AFD5-4A80-A252-10D2201DAA98}"/>
              </a:ext>
            </a:extLst>
          </p:cNvPr>
          <p:cNvSpPr/>
          <p:nvPr/>
        </p:nvSpPr>
        <p:spPr>
          <a:xfrm>
            <a:off x="4006853" y="5122669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PC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5530BF0C-E934-44DF-849F-C398CADDB5FD}"/>
              </a:ext>
            </a:extLst>
          </p:cNvPr>
          <p:cNvCxnSpPr>
            <a:cxnSpLocks/>
            <a:stCxn id="19" idx="1"/>
            <a:endCxn id="23" idx="3"/>
          </p:cNvCxnSpPr>
          <p:nvPr/>
        </p:nvCxnSpPr>
        <p:spPr>
          <a:xfrm flipH="1">
            <a:off x="5938045" y="5478666"/>
            <a:ext cx="609601" cy="0"/>
          </a:xfrm>
          <a:prstGeom prst="straightConnector1">
            <a:avLst/>
          </a:prstGeom>
          <a:ln w="12700">
            <a:solidFill>
              <a:schemeClr val="accent2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>
            <a:extLst>
              <a:ext uri="{FF2B5EF4-FFF2-40B4-BE49-F238E27FC236}">
                <a16:creationId xmlns:a16="http://schemas.microsoft.com/office/drawing/2014/main" id="{26DE02B3-CB9C-4E66-9768-38385A2B5352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Pt.1.3 Plan C——STM32 + Remote Computation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01788F0D-444B-45B8-9EC3-220077E426D1}"/>
              </a:ext>
            </a:extLst>
          </p:cNvPr>
          <p:cNvCxnSpPr>
            <a:cxnSpLocks/>
            <a:stCxn id="9" idx="3"/>
            <a:endCxn id="84" idx="0"/>
          </p:cNvCxnSpPr>
          <p:nvPr/>
        </p:nvCxnSpPr>
        <p:spPr>
          <a:xfrm>
            <a:off x="5938045" y="1643653"/>
            <a:ext cx="1575197" cy="1186463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626C84A-8411-425F-AD73-69B1BF06F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24780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>
            <a:extLst>
              <a:ext uri="{FF2B5EF4-FFF2-40B4-BE49-F238E27FC236}">
                <a16:creationId xmlns:a16="http://schemas.microsoft.com/office/drawing/2014/main" id="{431DAC23-10CD-486E-B0F0-AD83416EC35C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A.2.5 Raspberry Pi 4B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3F52E89-11DD-4241-9996-387E469F3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40</a:t>
            </a:fld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F845892-0BA2-4F32-9B5E-334FBEBF4C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4537" y="390525"/>
            <a:ext cx="8162925" cy="607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61438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>
            <a:extLst>
              <a:ext uri="{FF2B5EF4-FFF2-40B4-BE49-F238E27FC236}">
                <a16:creationId xmlns:a16="http://schemas.microsoft.com/office/drawing/2014/main" id="{431DAC23-10CD-486E-B0F0-AD83416EC35C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A.2.6 Ultrasonic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3F52E89-11DD-4241-9996-387E469F3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41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6CEBA8D-3AAF-42A2-AD71-7BA4D1A3CB06}"/>
              </a:ext>
            </a:extLst>
          </p:cNvPr>
          <p:cNvSpPr txBox="1"/>
          <p:nvPr/>
        </p:nvSpPr>
        <p:spPr>
          <a:xfrm>
            <a:off x="520344" y="877923"/>
            <a:ext cx="53974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型号：</a:t>
            </a:r>
            <a:r>
              <a:rPr lang="en-US" altLang="zh-CN" b="0" i="0" dirty="0">
                <a:solidFill>
                  <a:srgbClr val="11192D"/>
                </a:solidFill>
                <a:effectLst/>
                <a:latin typeface="Century Schoolbook" panose="02040604050505020304" pitchFamily="18" charset="0"/>
                <a:ea typeface="华文中宋" panose="02010600040101010101" pitchFamily="2" charset="-122"/>
              </a:rPr>
              <a:t>HY-SRF05</a:t>
            </a:r>
          </a:p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电压：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DC 5V</a:t>
            </a:r>
          </a:p>
          <a:p>
            <a:endParaRPr lang="en-US" altLang="zh-CN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  <a:hlinkClick r:id="rId2"/>
              </a:rPr>
              <a:t>淘宝链接</a:t>
            </a:r>
            <a:endParaRPr lang="en-US" altLang="zh-CN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DDDBFBF-3372-485B-870F-02D619ED27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8057" y="333494"/>
            <a:ext cx="4050584" cy="333839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9EF7ECA-43E5-459B-89B9-CB325974DA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344" y="2952638"/>
            <a:ext cx="4823601" cy="36466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BD9FAEF4-FF41-494C-B738-7E1170CAD5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8057" y="3632924"/>
            <a:ext cx="4050584" cy="2966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48856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>
            <a:extLst>
              <a:ext uri="{FF2B5EF4-FFF2-40B4-BE49-F238E27FC236}">
                <a16:creationId xmlns:a16="http://schemas.microsoft.com/office/drawing/2014/main" id="{431DAC23-10CD-486E-B0F0-AD83416EC35C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A.2.6 Ultrasonic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3F52E89-11DD-4241-9996-387E469F3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42</a:t>
            </a:fld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911EBB5-7062-4959-A7F8-8D0919CE7B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3789" y="662781"/>
            <a:ext cx="4453622" cy="569912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1EDF582C-CA99-458A-AC3F-DB4E26A41B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662781"/>
            <a:ext cx="4236836" cy="5693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80556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>
            <a:extLst>
              <a:ext uri="{FF2B5EF4-FFF2-40B4-BE49-F238E27FC236}">
                <a16:creationId xmlns:a16="http://schemas.microsoft.com/office/drawing/2014/main" id="{431DAC23-10CD-486E-B0F0-AD83416EC35C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A.2.7 IMU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3F52E89-11DD-4241-9996-387E469F3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43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6CEBA8D-3AAF-42A2-AD71-7BA4D1A3CB06}"/>
              </a:ext>
            </a:extLst>
          </p:cNvPr>
          <p:cNvSpPr txBox="1"/>
          <p:nvPr/>
        </p:nvSpPr>
        <p:spPr>
          <a:xfrm>
            <a:off x="520344" y="877923"/>
            <a:ext cx="53974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型号：</a:t>
            </a:r>
            <a:r>
              <a:rPr lang="en-US" altLang="zh-CN" b="0" i="0" dirty="0">
                <a:solidFill>
                  <a:srgbClr val="11192D"/>
                </a:solidFill>
                <a:effectLst/>
                <a:latin typeface="Century Schoolbook" panose="02040604050505020304" pitchFamily="18" charset="0"/>
                <a:ea typeface="华文中宋" panose="02010600040101010101" pitchFamily="2" charset="-122"/>
              </a:rPr>
              <a:t>JY901S</a:t>
            </a:r>
          </a:p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电压：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DC 3.3~5V (</a:t>
            </a:r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默认：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5V)</a:t>
            </a:r>
          </a:p>
          <a:p>
            <a:endParaRPr lang="en-US" altLang="zh-CN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  <a:hlinkClick r:id="rId2"/>
              </a:rPr>
              <a:t>淘宝链接</a:t>
            </a:r>
            <a:endParaRPr lang="en-US" altLang="zh-CN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1160E804-52FD-4960-AF35-C79C0F66D6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3818" y="650081"/>
            <a:ext cx="5557838" cy="5557838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6024687D-D387-40F9-85C7-0830619916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438" y="3172463"/>
            <a:ext cx="5207268" cy="3035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35856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>
            <a:extLst>
              <a:ext uri="{FF2B5EF4-FFF2-40B4-BE49-F238E27FC236}">
                <a16:creationId xmlns:a16="http://schemas.microsoft.com/office/drawing/2014/main" id="{431DAC23-10CD-486E-B0F0-AD83416EC35C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A.2.7 IMU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3F52E89-11DD-4241-9996-387E469F3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44</a:t>
            </a:fld>
            <a:endParaRPr lang="zh-CN" altLang="en-US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6D500A21-21E3-4E82-B71F-D1AF400613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7454" y="460042"/>
            <a:ext cx="3920363" cy="2701225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EDEE57D5-9B9D-4CBC-AAA1-A3CF3507D8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7453" y="3387392"/>
            <a:ext cx="3920363" cy="2968958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BC7E00EE-30EA-431B-98D5-023658FB12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7414" y="0"/>
            <a:ext cx="4018776" cy="361542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070685A1-8076-4F54-A7EE-FED897ED13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4183" y="3615423"/>
            <a:ext cx="5611151" cy="3244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66272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>
            <a:extLst>
              <a:ext uri="{FF2B5EF4-FFF2-40B4-BE49-F238E27FC236}">
                <a16:creationId xmlns:a16="http://schemas.microsoft.com/office/drawing/2014/main" id="{431DAC23-10CD-486E-B0F0-AD83416EC35C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A.2.7 IMU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3F52E89-11DD-4241-9996-387E469F3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45</a:t>
            </a:fld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C7E00EE-30EA-431B-98D5-023658FB12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348" y="1621287"/>
            <a:ext cx="4018776" cy="361542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E899CF3-84C9-4380-99CE-CEBED660D6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5385" y="1621287"/>
            <a:ext cx="6990391" cy="3615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99814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>
            <a:extLst>
              <a:ext uri="{FF2B5EF4-FFF2-40B4-BE49-F238E27FC236}">
                <a16:creationId xmlns:a16="http://schemas.microsoft.com/office/drawing/2014/main" id="{431DAC23-10CD-486E-B0F0-AD83416EC35C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A.2.8 Battery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3F52E89-11DD-4241-9996-387E469F3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46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6CEBA8D-3AAF-42A2-AD71-7BA4D1A3CB06}"/>
              </a:ext>
            </a:extLst>
          </p:cNvPr>
          <p:cNvSpPr txBox="1"/>
          <p:nvPr/>
        </p:nvSpPr>
        <p:spPr>
          <a:xfrm>
            <a:off x="520344" y="877923"/>
            <a:ext cx="539745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型号：</a:t>
            </a:r>
            <a:r>
              <a:rPr lang="en-US" altLang="zh-CN" b="0" i="0" dirty="0">
                <a:solidFill>
                  <a:srgbClr val="11192D"/>
                </a:solidFill>
                <a:effectLst/>
                <a:latin typeface="Century Schoolbook" panose="02040604050505020304" pitchFamily="18" charset="0"/>
                <a:ea typeface="华文中宋" panose="02010600040101010101" pitchFamily="2" charset="-122"/>
              </a:rPr>
              <a:t>18650</a:t>
            </a:r>
          </a:p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电压：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DC 12V</a:t>
            </a:r>
          </a:p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容量：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6000mAh</a:t>
            </a:r>
          </a:p>
          <a:p>
            <a:endParaRPr lang="en-US" altLang="zh-CN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  <a:hlinkClick r:id="rId2"/>
              </a:rPr>
              <a:t>淘宝链接</a:t>
            </a:r>
            <a:endParaRPr lang="en-US" altLang="zh-CN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315093E-0E61-40F5-BFCC-7A8F78B7FB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6592" y="1539750"/>
            <a:ext cx="3088015" cy="3962399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3479235-C417-4CBA-B0D1-B57A721416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344" y="2771509"/>
            <a:ext cx="6153466" cy="27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00646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2B8748E-F0BB-4284-A708-E0CC373959BE}"/>
              </a:ext>
            </a:extLst>
          </p:cNvPr>
          <p:cNvSpPr txBox="1"/>
          <p:nvPr/>
        </p:nvSpPr>
        <p:spPr>
          <a:xfrm>
            <a:off x="2306240" y="2844225"/>
            <a:ext cx="75795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latin typeface="Century Schoolbook" panose="02040604050505020304" pitchFamily="18" charset="0"/>
              </a:rPr>
              <a:t>A.3 Technical Documentations</a:t>
            </a:r>
            <a:endParaRPr lang="zh-CN" altLang="en-US" sz="3200" dirty="0">
              <a:latin typeface="Century Schoolbook" panose="02040604050505020304" pitchFamily="18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B240AC9-0361-4CC1-9254-C99C03B263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671866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0" name="直接连接符 119">
            <a:extLst>
              <a:ext uri="{FF2B5EF4-FFF2-40B4-BE49-F238E27FC236}">
                <a16:creationId xmlns:a16="http://schemas.microsoft.com/office/drawing/2014/main" id="{ED7EA00A-84FF-46AD-9828-DD9A6158DB8A}"/>
              </a:ext>
            </a:extLst>
          </p:cNvPr>
          <p:cNvCxnSpPr>
            <a:cxnSpLocks/>
          </p:cNvCxnSpPr>
          <p:nvPr/>
        </p:nvCxnSpPr>
        <p:spPr>
          <a:xfrm>
            <a:off x="5330669" y="2417541"/>
            <a:ext cx="900044" cy="0"/>
          </a:xfrm>
          <a:prstGeom prst="line">
            <a:avLst/>
          </a:prstGeom>
          <a:ln w="12700">
            <a:solidFill>
              <a:srgbClr val="92D05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5" name="直接连接符 94">
            <a:extLst>
              <a:ext uri="{FF2B5EF4-FFF2-40B4-BE49-F238E27FC236}">
                <a16:creationId xmlns:a16="http://schemas.microsoft.com/office/drawing/2014/main" id="{E2FB6F35-99A2-4828-803A-D01FDA34F8BB}"/>
              </a:ext>
            </a:extLst>
          </p:cNvPr>
          <p:cNvCxnSpPr>
            <a:cxnSpLocks/>
          </p:cNvCxnSpPr>
          <p:nvPr/>
        </p:nvCxnSpPr>
        <p:spPr>
          <a:xfrm>
            <a:off x="4559232" y="2353254"/>
            <a:ext cx="1671447" cy="0"/>
          </a:xfrm>
          <a:prstGeom prst="line">
            <a:avLst/>
          </a:prstGeom>
          <a:ln w="12700">
            <a:solidFill>
              <a:srgbClr val="92D05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直接连接符 89">
            <a:extLst>
              <a:ext uri="{FF2B5EF4-FFF2-40B4-BE49-F238E27FC236}">
                <a16:creationId xmlns:a16="http://schemas.microsoft.com/office/drawing/2014/main" id="{ABC0FDF0-BB1A-41A4-8F32-0048688E0CB2}"/>
              </a:ext>
            </a:extLst>
          </p:cNvPr>
          <p:cNvCxnSpPr>
            <a:cxnSpLocks/>
          </p:cNvCxnSpPr>
          <p:nvPr/>
        </p:nvCxnSpPr>
        <p:spPr>
          <a:xfrm>
            <a:off x="4559232" y="2031834"/>
            <a:ext cx="1671447" cy="0"/>
          </a:xfrm>
          <a:prstGeom prst="line">
            <a:avLst/>
          </a:prstGeom>
          <a:ln w="12700">
            <a:solidFill>
              <a:srgbClr val="92D05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FB35CCC7-8789-4590-8717-002C66DEE7E5}"/>
              </a:ext>
            </a:extLst>
          </p:cNvPr>
          <p:cNvCxnSpPr>
            <a:cxnSpLocks/>
          </p:cNvCxnSpPr>
          <p:nvPr/>
        </p:nvCxnSpPr>
        <p:spPr>
          <a:xfrm flipH="1" flipV="1">
            <a:off x="5909248" y="5503296"/>
            <a:ext cx="1" cy="32141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F6EF882D-80A4-40D2-9649-A6701D75EB0B}"/>
              </a:ext>
            </a:extLst>
          </p:cNvPr>
          <p:cNvCxnSpPr>
            <a:cxnSpLocks/>
          </p:cNvCxnSpPr>
          <p:nvPr/>
        </p:nvCxnSpPr>
        <p:spPr>
          <a:xfrm flipV="1">
            <a:off x="6037822" y="5503289"/>
            <a:ext cx="0" cy="321433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直接连接符 48">
            <a:extLst>
              <a:ext uri="{FF2B5EF4-FFF2-40B4-BE49-F238E27FC236}">
                <a16:creationId xmlns:a16="http://schemas.microsoft.com/office/drawing/2014/main" id="{38043B96-FD6B-42F4-91A0-D37C0248245F}"/>
              </a:ext>
            </a:extLst>
          </p:cNvPr>
          <p:cNvCxnSpPr>
            <a:cxnSpLocks/>
          </p:cNvCxnSpPr>
          <p:nvPr/>
        </p:nvCxnSpPr>
        <p:spPr>
          <a:xfrm flipH="1">
            <a:off x="4880664" y="5695032"/>
            <a:ext cx="1028550" cy="1117"/>
          </a:xfrm>
          <a:prstGeom prst="line">
            <a:avLst/>
          </a:prstGeom>
          <a:ln w="12700">
            <a:headEnd type="oval" w="sm" len="sm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94587ED4-8026-4403-B94F-C6CF0E06939C}"/>
              </a:ext>
            </a:extLst>
          </p:cNvPr>
          <p:cNvCxnSpPr>
            <a:cxnSpLocks/>
          </p:cNvCxnSpPr>
          <p:nvPr/>
        </p:nvCxnSpPr>
        <p:spPr>
          <a:xfrm flipH="1">
            <a:off x="5009237" y="5630394"/>
            <a:ext cx="1028532" cy="2757"/>
          </a:xfrm>
          <a:prstGeom prst="line">
            <a:avLst/>
          </a:prstGeom>
          <a:ln w="12700">
            <a:solidFill>
              <a:srgbClr val="FF0000"/>
            </a:solidFill>
            <a:headEnd type="oval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直接连接符 62">
            <a:extLst>
              <a:ext uri="{FF2B5EF4-FFF2-40B4-BE49-F238E27FC236}">
                <a16:creationId xmlns:a16="http://schemas.microsoft.com/office/drawing/2014/main" id="{0CD6F874-1CA8-4D04-9E74-4DE924C958BD}"/>
              </a:ext>
            </a:extLst>
          </p:cNvPr>
          <p:cNvCxnSpPr>
            <a:cxnSpLocks/>
          </p:cNvCxnSpPr>
          <p:nvPr/>
        </p:nvCxnSpPr>
        <p:spPr>
          <a:xfrm flipV="1">
            <a:off x="4878957" y="2418651"/>
            <a:ext cx="2619" cy="327638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7" name="直接连接符 66">
            <a:extLst>
              <a:ext uri="{FF2B5EF4-FFF2-40B4-BE49-F238E27FC236}">
                <a16:creationId xmlns:a16="http://schemas.microsoft.com/office/drawing/2014/main" id="{781FEF83-091B-4A81-830B-33509ECFA2A8}"/>
              </a:ext>
            </a:extLst>
          </p:cNvPr>
          <p:cNvCxnSpPr>
            <a:cxnSpLocks/>
          </p:cNvCxnSpPr>
          <p:nvPr/>
        </p:nvCxnSpPr>
        <p:spPr>
          <a:xfrm>
            <a:off x="4559232" y="2417541"/>
            <a:ext cx="322342" cy="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7" name="直接连接符 76">
            <a:extLst>
              <a:ext uri="{FF2B5EF4-FFF2-40B4-BE49-F238E27FC236}">
                <a16:creationId xmlns:a16="http://schemas.microsoft.com/office/drawing/2014/main" id="{8D311C3C-8143-4C0E-BB32-02078CB6F8AD}"/>
              </a:ext>
            </a:extLst>
          </p:cNvPr>
          <p:cNvCxnSpPr>
            <a:cxnSpLocks/>
          </p:cNvCxnSpPr>
          <p:nvPr/>
        </p:nvCxnSpPr>
        <p:spPr>
          <a:xfrm>
            <a:off x="4559232" y="3638983"/>
            <a:ext cx="322342" cy="0"/>
          </a:xfrm>
          <a:prstGeom prst="line">
            <a:avLst/>
          </a:prstGeom>
          <a:ln w="12700">
            <a:headEnd type="none"/>
            <a:tailEnd type="oval" w="sm" len="sm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8" name="直接连接符 77">
            <a:extLst>
              <a:ext uri="{FF2B5EF4-FFF2-40B4-BE49-F238E27FC236}">
                <a16:creationId xmlns:a16="http://schemas.microsoft.com/office/drawing/2014/main" id="{B1A32146-C002-43A4-AC8C-31DDDA520671}"/>
              </a:ext>
            </a:extLst>
          </p:cNvPr>
          <p:cNvCxnSpPr>
            <a:cxnSpLocks/>
          </p:cNvCxnSpPr>
          <p:nvPr/>
        </p:nvCxnSpPr>
        <p:spPr>
          <a:xfrm flipV="1">
            <a:off x="5010181" y="2481828"/>
            <a:ext cx="0" cy="3148566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0" name="直接连接符 79">
            <a:extLst>
              <a:ext uri="{FF2B5EF4-FFF2-40B4-BE49-F238E27FC236}">
                <a16:creationId xmlns:a16="http://schemas.microsoft.com/office/drawing/2014/main" id="{729FC5A8-1099-4079-9760-14D7581331A4}"/>
              </a:ext>
            </a:extLst>
          </p:cNvPr>
          <p:cNvCxnSpPr>
            <a:cxnSpLocks/>
          </p:cNvCxnSpPr>
          <p:nvPr/>
        </p:nvCxnSpPr>
        <p:spPr>
          <a:xfrm>
            <a:off x="4559232" y="2481827"/>
            <a:ext cx="450949" cy="0"/>
          </a:xfrm>
          <a:prstGeom prst="line">
            <a:avLst/>
          </a:prstGeom>
          <a:ln w="12700">
            <a:solidFill>
              <a:srgbClr val="FF0000"/>
            </a:solidFill>
            <a:tail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" name="直接连接符 82">
            <a:extLst>
              <a:ext uri="{FF2B5EF4-FFF2-40B4-BE49-F238E27FC236}">
                <a16:creationId xmlns:a16="http://schemas.microsoft.com/office/drawing/2014/main" id="{18723104-2FD1-48A1-9AF7-FE49CE8F0EC8}"/>
              </a:ext>
            </a:extLst>
          </p:cNvPr>
          <p:cNvCxnSpPr>
            <a:cxnSpLocks/>
          </p:cNvCxnSpPr>
          <p:nvPr/>
        </p:nvCxnSpPr>
        <p:spPr>
          <a:xfrm flipV="1">
            <a:off x="4559232" y="3703269"/>
            <a:ext cx="450949" cy="1"/>
          </a:xfrm>
          <a:prstGeom prst="line">
            <a:avLst/>
          </a:prstGeom>
          <a:ln w="12700">
            <a:solidFill>
              <a:srgbClr val="FF0000"/>
            </a:solidFill>
            <a:headEnd type="none" w="sm" len="sm"/>
            <a:tailEnd type="oval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直接连接符 90">
            <a:extLst>
              <a:ext uri="{FF2B5EF4-FFF2-40B4-BE49-F238E27FC236}">
                <a16:creationId xmlns:a16="http://schemas.microsoft.com/office/drawing/2014/main" id="{C9BF5F5C-6AB3-4EB9-900D-C608E95BBC41}"/>
              </a:ext>
            </a:extLst>
          </p:cNvPr>
          <p:cNvCxnSpPr>
            <a:cxnSpLocks/>
          </p:cNvCxnSpPr>
          <p:nvPr/>
        </p:nvCxnSpPr>
        <p:spPr>
          <a:xfrm>
            <a:off x="4559232" y="2096109"/>
            <a:ext cx="1671447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2" name="直接连接符 91">
            <a:extLst>
              <a:ext uri="{FF2B5EF4-FFF2-40B4-BE49-F238E27FC236}">
                <a16:creationId xmlns:a16="http://schemas.microsoft.com/office/drawing/2014/main" id="{1E2E619E-9050-4C3B-96E7-A34F3D5DD98C}"/>
              </a:ext>
            </a:extLst>
          </p:cNvPr>
          <p:cNvCxnSpPr>
            <a:cxnSpLocks/>
          </p:cNvCxnSpPr>
          <p:nvPr/>
        </p:nvCxnSpPr>
        <p:spPr>
          <a:xfrm>
            <a:off x="4559232" y="2160395"/>
            <a:ext cx="1671447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直接连接符 92">
            <a:extLst>
              <a:ext uri="{FF2B5EF4-FFF2-40B4-BE49-F238E27FC236}">
                <a16:creationId xmlns:a16="http://schemas.microsoft.com/office/drawing/2014/main" id="{81957109-DC49-44A7-A628-04D02CC3C090}"/>
              </a:ext>
            </a:extLst>
          </p:cNvPr>
          <p:cNvCxnSpPr>
            <a:cxnSpLocks/>
          </p:cNvCxnSpPr>
          <p:nvPr/>
        </p:nvCxnSpPr>
        <p:spPr>
          <a:xfrm>
            <a:off x="4559232" y="2224681"/>
            <a:ext cx="1671447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直接连接符 93">
            <a:extLst>
              <a:ext uri="{FF2B5EF4-FFF2-40B4-BE49-F238E27FC236}">
                <a16:creationId xmlns:a16="http://schemas.microsoft.com/office/drawing/2014/main" id="{6B96FC07-BE26-4117-9301-06A0FB65460F}"/>
              </a:ext>
            </a:extLst>
          </p:cNvPr>
          <p:cNvCxnSpPr>
            <a:cxnSpLocks/>
          </p:cNvCxnSpPr>
          <p:nvPr/>
        </p:nvCxnSpPr>
        <p:spPr>
          <a:xfrm>
            <a:off x="4559232" y="2290078"/>
            <a:ext cx="1671447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0" name="直接连接符 219">
            <a:extLst>
              <a:ext uri="{FF2B5EF4-FFF2-40B4-BE49-F238E27FC236}">
                <a16:creationId xmlns:a16="http://schemas.microsoft.com/office/drawing/2014/main" id="{317D37E4-7C48-4B9F-B04A-CC03D4269444}"/>
              </a:ext>
            </a:extLst>
          </p:cNvPr>
          <p:cNvCxnSpPr>
            <a:cxnSpLocks/>
          </p:cNvCxnSpPr>
          <p:nvPr/>
        </p:nvCxnSpPr>
        <p:spPr>
          <a:xfrm flipV="1">
            <a:off x="3141449" y="1581491"/>
            <a:ext cx="780185" cy="1436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3" name="直接连接符 222">
            <a:extLst>
              <a:ext uri="{FF2B5EF4-FFF2-40B4-BE49-F238E27FC236}">
                <a16:creationId xmlns:a16="http://schemas.microsoft.com/office/drawing/2014/main" id="{C8D867A9-E310-4234-8B86-404BE1E83473}"/>
              </a:ext>
            </a:extLst>
          </p:cNvPr>
          <p:cNvCxnSpPr>
            <a:cxnSpLocks/>
          </p:cNvCxnSpPr>
          <p:nvPr/>
        </p:nvCxnSpPr>
        <p:spPr>
          <a:xfrm flipH="1" flipV="1">
            <a:off x="3921634" y="1583859"/>
            <a:ext cx="1" cy="385719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9" name="直接连接符 228">
            <a:extLst>
              <a:ext uri="{FF2B5EF4-FFF2-40B4-BE49-F238E27FC236}">
                <a16:creationId xmlns:a16="http://schemas.microsoft.com/office/drawing/2014/main" id="{C95BBB5D-6604-4AC2-A903-47394A9E9E80}"/>
              </a:ext>
            </a:extLst>
          </p:cNvPr>
          <p:cNvCxnSpPr>
            <a:cxnSpLocks/>
          </p:cNvCxnSpPr>
          <p:nvPr/>
        </p:nvCxnSpPr>
        <p:spPr>
          <a:xfrm>
            <a:off x="3144931" y="1904357"/>
            <a:ext cx="702000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2" name="直接连接符 231">
            <a:extLst>
              <a:ext uri="{FF2B5EF4-FFF2-40B4-BE49-F238E27FC236}">
                <a16:creationId xmlns:a16="http://schemas.microsoft.com/office/drawing/2014/main" id="{F505CB72-4BC6-4B78-857E-670121E09CDE}"/>
              </a:ext>
            </a:extLst>
          </p:cNvPr>
          <p:cNvCxnSpPr>
            <a:cxnSpLocks/>
          </p:cNvCxnSpPr>
          <p:nvPr/>
        </p:nvCxnSpPr>
        <p:spPr>
          <a:xfrm flipV="1">
            <a:off x="3844180" y="1904358"/>
            <a:ext cx="0" cy="64286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6" name="直接连接符 235">
            <a:extLst>
              <a:ext uri="{FF2B5EF4-FFF2-40B4-BE49-F238E27FC236}">
                <a16:creationId xmlns:a16="http://schemas.microsoft.com/office/drawing/2014/main" id="{843157DB-9C8E-487C-91B6-A41931CF8116}"/>
              </a:ext>
            </a:extLst>
          </p:cNvPr>
          <p:cNvCxnSpPr>
            <a:cxnSpLocks/>
          </p:cNvCxnSpPr>
          <p:nvPr/>
        </p:nvCxnSpPr>
        <p:spPr>
          <a:xfrm flipV="1">
            <a:off x="3144931" y="2930453"/>
            <a:ext cx="693192" cy="138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1" name="直接连接符 240">
            <a:extLst>
              <a:ext uri="{FF2B5EF4-FFF2-40B4-BE49-F238E27FC236}">
                <a16:creationId xmlns:a16="http://schemas.microsoft.com/office/drawing/2014/main" id="{FEBB9113-8BFC-4280-93BC-C61373CC9009}"/>
              </a:ext>
            </a:extLst>
          </p:cNvPr>
          <p:cNvCxnSpPr>
            <a:cxnSpLocks/>
          </p:cNvCxnSpPr>
          <p:nvPr/>
        </p:nvCxnSpPr>
        <p:spPr>
          <a:xfrm>
            <a:off x="3141449" y="3000478"/>
            <a:ext cx="774919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6" name="直接连接符 245">
            <a:extLst>
              <a:ext uri="{FF2B5EF4-FFF2-40B4-BE49-F238E27FC236}">
                <a16:creationId xmlns:a16="http://schemas.microsoft.com/office/drawing/2014/main" id="{95EBCDF5-D2D1-422D-B004-A7CC51291474}"/>
              </a:ext>
            </a:extLst>
          </p:cNvPr>
          <p:cNvCxnSpPr>
            <a:cxnSpLocks/>
          </p:cNvCxnSpPr>
          <p:nvPr/>
        </p:nvCxnSpPr>
        <p:spPr>
          <a:xfrm flipV="1">
            <a:off x="3838123" y="2546114"/>
            <a:ext cx="0" cy="385719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0" name="直接连接符 249">
            <a:extLst>
              <a:ext uri="{FF2B5EF4-FFF2-40B4-BE49-F238E27FC236}">
                <a16:creationId xmlns:a16="http://schemas.microsoft.com/office/drawing/2014/main" id="{8EE1105B-4B65-4970-879B-3FCC371B3952}"/>
              </a:ext>
            </a:extLst>
          </p:cNvPr>
          <p:cNvCxnSpPr>
            <a:cxnSpLocks/>
          </p:cNvCxnSpPr>
          <p:nvPr/>
        </p:nvCxnSpPr>
        <p:spPr>
          <a:xfrm flipV="1">
            <a:off x="3914969" y="2546114"/>
            <a:ext cx="1399" cy="454364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8" name="直接连接符 257">
            <a:extLst>
              <a:ext uri="{FF2B5EF4-FFF2-40B4-BE49-F238E27FC236}">
                <a16:creationId xmlns:a16="http://schemas.microsoft.com/office/drawing/2014/main" id="{E2A956C9-7565-4B8D-AFEF-E350FD0F2F35}"/>
              </a:ext>
            </a:extLst>
          </p:cNvPr>
          <p:cNvCxnSpPr>
            <a:cxnSpLocks/>
          </p:cNvCxnSpPr>
          <p:nvPr/>
        </p:nvCxnSpPr>
        <p:spPr>
          <a:xfrm flipV="1">
            <a:off x="6166393" y="4538992"/>
            <a:ext cx="0" cy="450004"/>
          </a:xfrm>
          <a:prstGeom prst="line">
            <a:avLst/>
          </a:prstGeom>
          <a:ln w="12700">
            <a:tailEnd type="oval" w="sm" len="sm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64" name="直接连接符 263">
            <a:extLst>
              <a:ext uri="{FF2B5EF4-FFF2-40B4-BE49-F238E27FC236}">
                <a16:creationId xmlns:a16="http://schemas.microsoft.com/office/drawing/2014/main" id="{012D7C47-A1F2-467D-9976-79C676748AB2}"/>
              </a:ext>
            </a:extLst>
          </p:cNvPr>
          <p:cNvCxnSpPr>
            <a:cxnSpLocks/>
          </p:cNvCxnSpPr>
          <p:nvPr/>
        </p:nvCxnSpPr>
        <p:spPr>
          <a:xfrm flipV="1">
            <a:off x="6294966" y="4474707"/>
            <a:ext cx="1" cy="514291"/>
          </a:xfrm>
          <a:prstGeom prst="line">
            <a:avLst/>
          </a:prstGeom>
          <a:ln w="12700">
            <a:solidFill>
              <a:srgbClr val="FF0000"/>
            </a:solidFill>
            <a:tailEnd type="oval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7" name="直接连接符 266">
            <a:extLst>
              <a:ext uri="{FF2B5EF4-FFF2-40B4-BE49-F238E27FC236}">
                <a16:creationId xmlns:a16="http://schemas.microsoft.com/office/drawing/2014/main" id="{BFECFD8B-E54C-4A25-9863-101160E94F7E}"/>
              </a:ext>
            </a:extLst>
          </p:cNvPr>
          <p:cNvCxnSpPr>
            <a:cxnSpLocks/>
          </p:cNvCxnSpPr>
          <p:nvPr/>
        </p:nvCxnSpPr>
        <p:spPr>
          <a:xfrm flipV="1">
            <a:off x="5716388" y="4860425"/>
            <a:ext cx="0" cy="128571"/>
          </a:xfrm>
          <a:prstGeom prst="line">
            <a:avLst/>
          </a:prstGeom>
          <a:ln w="12700">
            <a:tailEnd type="oval" w="sm" len="sm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68" name="直接连接符 267">
            <a:extLst>
              <a:ext uri="{FF2B5EF4-FFF2-40B4-BE49-F238E27FC236}">
                <a16:creationId xmlns:a16="http://schemas.microsoft.com/office/drawing/2014/main" id="{B52A451B-FDBA-4CEA-B9B3-F84A8F3854DE}"/>
              </a:ext>
            </a:extLst>
          </p:cNvPr>
          <p:cNvCxnSpPr>
            <a:cxnSpLocks/>
          </p:cNvCxnSpPr>
          <p:nvPr/>
        </p:nvCxnSpPr>
        <p:spPr>
          <a:xfrm flipV="1">
            <a:off x="5844960" y="4796139"/>
            <a:ext cx="0" cy="192856"/>
          </a:xfrm>
          <a:prstGeom prst="line">
            <a:avLst/>
          </a:prstGeom>
          <a:ln w="12700">
            <a:solidFill>
              <a:srgbClr val="FF0000"/>
            </a:solidFill>
            <a:tailEnd type="oval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1" name="直接连接符 270">
            <a:extLst>
              <a:ext uri="{FF2B5EF4-FFF2-40B4-BE49-F238E27FC236}">
                <a16:creationId xmlns:a16="http://schemas.microsoft.com/office/drawing/2014/main" id="{FCE86562-2A64-4E97-A7B1-E1B233C92B56}"/>
              </a:ext>
            </a:extLst>
          </p:cNvPr>
          <p:cNvCxnSpPr>
            <a:cxnSpLocks/>
          </p:cNvCxnSpPr>
          <p:nvPr/>
        </p:nvCxnSpPr>
        <p:spPr>
          <a:xfrm flipH="1">
            <a:off x="3466363" y="4538993"/>
            <a:ext cx="3342894" cy="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74" name="直接连接符 273">
            <a:extLst>
              <a:ext uri="{FF2B5EF4-FFF2-40B4-BE49-F238E27FC236}">
                <a16:creationId xmlns:a16="http://schemas.microsoft.com/office/drawing/2014/main" id="{DCCEF35E-3EF8-472F-A888-E24DD27F5AEB}"/>
              </a:ext>
            </a:extLst>
          </p:cNvPr>
          <p:cNvCxnSpPr>
            <a:cxnSpLocks/>
          </p:cNvCxnSpPr>
          <p:nvPr/>
        </p:nvCxnSpPr>
        <p:spPr>
          <a:xfrm flipH="1">
            <a:off x="3594937" y="4474706"/>
            <a:ext cx="3342893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5" name="直接连接符 274">
            <a:extLst>
              <a:ext uri="{FF2B5EF4-FFF2-40B4-BE49-F238E27FC236}">
                <a16:creationId xmlns:a16="http://schemas.microsoft.com/office/drawing/2014/main" id="{01872A44-1A58-4127-8703-AE60837EE790}"/>
              </a:ext>
            </a:extLst>
          </p:cNvPr>
          <p:cNvCxnSpPr>
            <a:cxnSpLocks/>
          </p:cNvCxnSpPr>
          <p:nvPr/>
        </p:nvCxnSpPr>
        <p:spPr>
          <a:xfrm flipH="1">
            <a:off x="3464622" y="1645505"/>
            <a:ext cx="1741" cy="289348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79" name="直接连接符 278">
            <a:extLst>
              <a:ext uri="{FF2B5EF4-FFF2-40B4-BE49-F238E27FC236}">
                <a16:creationId xmlns:a16="http://schemas.microsoft.com/office/drawing/2014/main" id="{DF1E9574-B031-4221-A8DD-F8A4336BC4B0}"/>
              </a:ext>
            </a:extLst>
          </p:cNvPr>
          <p:cNvCxnSpPr>
            <a:cxnSpLocks/>
          </p:cNvCxnSpPr>
          <p:nvPr/>
        </p:nvCxnSpPr>
        <p:spPr>
          <a:xfrm>
            <a:off x="3144931" y="1644906"/>
            <a:ext cx="321432" cy="11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1" name="直接连接符 50">
            <a:extLst>
              <a:ext uri="{FF2B5EF4-FFF2-40B4-BE49-F238E27FC236}">
                <a16:creationId xmlns:a16="http://schemas.microsoft.com/office/drawing/2014/main" id="{D5680B84-5F85-4914-A41F-CB4C598B0B0D}"/>
              </a:ext>
            </a:extLst>
          </p:cNvPr>
          <p:cNvCxnSpPr>
            <a:cxnSpLocks/>
          </p:cNvCxnSpPr>
          <p:nvPr/>
        </p:nvCxnSpPr>
        <p:spPr>
          <a:xfrm flipV="1">
            <a:off x="3144931" y="1838965"/>
            <a:ext cx="450005" cy="1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直接连接符 51">
            <a:extLst>
              <a:ext uri="{FF2B5EF4-FFF2-40B4-BE49-F238E27FC236}">
                <a16:creationId xmlns:a16="http://schemas.microsoft.com/office/drawing/2014/main" id="{654BFA88-73AE-4CC2-A917-29C4D9D24CF3}"/>
              </a:ext>
            </a:extLst>
          </p:cNvPr>
          <p:cNvCxnSpPr>
            <a:cxnSpLocks/>
          </p:cNvCxnSpPr>
          <p:nvPr/>
        </p:nvCxnSpPr>
        <p:spPr>
          <a:xfrm flipH="1">
            <a:off x="3594936" y="1838963"/>
            <a:ext cx="910" cy="2635736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直接连接符 61">
            <a:extLst>
              <a:ext uri="{FF2B5EF4-FFF2-40B4-BE49-F238E27FC236}">
                <a16:creationId xmlns:a16="http://schemas.microsoft.com/office/drawing/2014/main" id="{79E3C38F-4565-411C-A357-2750339B9BBA}"/>
              </a:ext>
            </a:extLst>
          </p:cNvPr>
          <p:cNvCxnSpPr>
            <a:cxnSpLocks/>
          </p:cNvCxnSpPr>
          <p:nvPr/>
        </p:nvCxnSpPr>
        <p:spPr>
          <a:xfrm flipV="1">
            <a:off x="3146348" y="2866436"/>
            <a:ext cx="450005" cy="1"/>
          </a:xfrm>
          <a:prstGeom prst="line">
            <a:avLst/>
          </a:prstGeom>
          <a:ln w="12700">
            <a:solidFill>
              <a:srgbClr val="FF0000"/>
            </a:solidFill>
            <a:tailEnd type="oval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直接连接符 63">
            <a:extLst>
              <a:ext uri="{FF2B5EF4-FFF2-40B4-BE49-F238E27FC236}">
                <a16:creationId xmlns:a16="http://schemas.microsoft.com/office/drawing/2014/main" id="{F38F01A5-9C9A-4CD5-B542-B12DD7C4112A}"/>
              </a:ext>
            </a:extLst>
          </p:cNvPr>
          <p:cNvCxnSpPr>
            <a:cxnSpLocks/>
          </p:cNvCxnSpPr>
          <p:nvPr/>
        </p:nvCxnSpPr>
        <p:spPr>
          <a:xfrm>
            <a:off x="3144930" y="2674687"/>
            <a:ext cx="321432" cy="1198"/>
          </a:xfrm>
          <a:prstGeom prst="line">
            <a:avLst/>
          </a:prstGeom>
          <a:ln w="12700">
            <a:headEnd type="none"/>
            <a:tailEnd type="oval" w="sm" len="sm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5" name="直接连接符 64">
            <a:extLst>
              <a:ext uri="{FF2B5EF4-FFF2-40B4-BE49-F238E27FC236}">
                <a16:creationId xmlns:a16="http://schemas.microsoft.com/office/drawing/2014/main" id="{86698273-076C-4578-B45B-54D6C92026A1}"/>
              </a:ext>
            </a:extLst>
          </p:cNvPr>
          <p:cNvCxnSpPr>
            <a:cxnSpLocks/>
          </p:cNvCxnSpPr>
          <p:nvPr/>
        </p:nvCxnSpPr>
        <p:spPr>
          <a:xfrm>
            <a:off x="3146348" y="3703269"/>
            <a:ext cx="318274" cy="1"/>
          </a:xfrm>
          <a:prstGeom prst="line">
            <a:avLst/>
          </a:prstGeom>
          <a:ln w="12700">
            <a:tailEnd type="oval" w="sm" len="sm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8" name="直接连接符 67">
            <a:extLst>
              <a:ext uri="{FF2B5EF4-FFF2-40B4-BE49-F238E27FC236}">
                <a16:creationId xmlns:a16="http://schemas.microsoft.com/office/drawing/2014/main" id="{7AEE6ED1-05A0-46C3-90DA-56529285D2D5}"/>
              </a:ext>
            </a:extLst>
          </p:cNvPr>
          <p:cNvCxnSpPr>
            <a:cxnSpLocks/>
          </p:cNvCxnSpPr>
          <p:nvPr/>
        </p:nvCxnSpPr>
        <p:spPr>
          <a:xfrm>
            <a:off x="3146348" y="3896128"/>
            <a:ext cx="448588" cy="0"/>
          </a:xfrm>
          <a:prstGeom prst="line">
            <a:avLst/>
          </a:prstGeom>
          <a:ln w="12700">
            <a:solidFill>
              <a:srgbClr val="FF0000"/>
            </a:solidFill>
            <a:tailEnd type="oval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直接连接符 70">
            <a:extLst>
              <a:ext uri="{FF2B5EF4-FFF2-40B4-BE49-F238E27FC236}">
                <a16:creationId xmlns:a16="http://schemas.microsoft.com/office/drawing/2014/main" id="{41B4B3A4-5E90-4545-A846-69437CE2D2C9}"/>
              </a:ext>
            </a:extLst>
          </p:cNvPr>
          <p:cNvCxnSpPr>
            <a:cxnSpLocks/>
          </p:cNvCxnSpPr>
          <p:nvPr/>
        </p:nvCxnSpPr>
        <p:spPr>
          <a:xfrm>
            <a:off x="3146348" y="3960415"/>
            <a:ext cx="641447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直接连接符 75">
            <a:extLst>
              <a:ext uri="{FF2B5EF4-FFF2-40B4-BE49-F238E27FC236}">
                <a16:creationId xmlns:a16="http://schemas.microsoft.com/office/drawing/2014/main" id="{87E38622-0F32-4314-9030-AE93659AA807}"/>
              </a:ext>
            </a:extLst>
          </p:cNvPr>
          <p:cNvCxnSpPr>
            <a:cxnSpLocks/>
          </p:cNvCxnSpPr>
          <p:nvPr/>
        </p:nvCxnSpPr>
        <p:spPr>
          <a:xfrm flipV="1">
            <a:off x="3787795" y="3767556"/>
            <a:ext cx="0" cy="19286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直接连接符 80">
            <a:extLst>
              <a:ext uri="{FF2B5EF4-FFF2-40B4-BE49-F238E27FC236}">
                <a16:creationId xmlns:a16="http://schemas.microsoft.com/office/drawing/2014/main" id="{E45809FE-F452-47DF-9292-B34F0B1C27CC}"/>
              </a:ext>
            </a:extLst>
          </p:cNvPr>
          <p:cNvCxnSpPr>
            <a:cxnSpLocks/>
          </p:cNvCxnSpPr>
          <p:nvPr/>
        </p:nvCxnSpPr>
        <p:spPr>
          <a:xfrm>
            <a:off x="3146348" y="4029073"/>
            <a:ext cx="768621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直接连接符 88">
            <a:extLst>
              <a:ext uri="{FF2B5EF4-FFF2-40B4-BE49-F238E27FC236}">
                <a16:creationId xmlns:a16="http://schemas.microsoft.com/office/drawing/2014/main" id="{94D416E3-A8E0-4851-9460-0885854EC76F}"/>
              </a:ext>
            </a:extLst>
          </p:cNvPr>
          <p:cNvCxnSpPr>
            <a:cxnSpLocks/>
          </p:cNvCxnSpPr>
          <p:nvPr/>
        </p:nvCxnSpPr>
        <p:spPr>
          <a:xfrm flipV="1">
            <a:off x="3914969" y="3767553"/>
            <a:ext cx="1" cy="26152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直接连接符 65">
            <a:extLst>
              <a:ext uri="{FF2B5EF4-FFF2-40B4-BE49-F238E27FC236}">
                <a16:creationId xmlns:a16="http://schemas.microsoft.com/office/drawing/2014/main" id="{A213476E-E01A-499D-9B29-DED82285F2E1}"/>
              </a:ext>
            </a:extLst>
          </p:cNvPr>
          <p:cNvCxnSpPr>
            <a:cxnSpLocks/>
          </p:cNvCxnSpPr>
          <p:nvPr/>
        </p:nvCxnSpPr>
        <p:spPr>
          <a:xfrm>
            <a:off x="3144931" y="1710390"/>
            <a:ext cx="2957141" cy="0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直接连接符 68">
            <a:extLst>
              <a:ext uri="{FF2B5EF4-FFF2-40B4-BE49-F238E27FC236}">
                <a16:creationId xmlns:a16="http://schemas.microsoft.com/office/drawing/2014/main" id="{238624B8-7457-4448-9CB0-628450C97524}"/>
              </a:ext>
            </a:extLst>
          </p:cNvPr>
          <p:cNvCxnSpPr>
            <a:cxnSpLocks/>
          </p:cNvCxnSpPr>
          <p:nvPr/>
        </p:nvCxnSpPr>
        <p:spPr>
          <a:xfrm flipV="1">
            <a:off x="6102072" y="1710382"/>
            <a:ext cx="0" cy="899447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直接连接符 69">
            <a:extLst>
              <a:ext uri="{FF2B5EF4-FFF2-40B4-BE49-F238E27FC236}">
                <a16:creationId xmlns:a16="http://schemas.microsoft.com/office/drawing/2014/main" id="{18DC636F-3913-4719-AD59-287C7AC6BB57}"/>
              </a:ext>
            </a:extLst>
          </p:cNvPr>
          <p:cNvCxnSpPr>
            <a:cxnSpLocks/>
          </p:cNvCxnSpPr>
          <p:nvPr/>
        </p:nvCxnSpPr>
        <p:spPr>
          <a:xfrm flipH="1" flipV="1">
            <a:off x="6102072" y="2609829"/>
            <a:ext cx="128574" cy="1109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直接连接符 78">
            <a:extLst>
              <a:ext uri="{FF2B5EF4-FFF2-40B4-BE49-F238E27FC236}">
                <a16:creationId xmlns:a16="http://schemas.microsoft.com/office/drawing/2014/main" id="{6E1A3097-776E-448F-8EE8-FA280B89DB61}"/>
              </a:ext>
            </a:extLst>
          </p:cNvPr>
          <p:cNvCxnSpPr>
            <a:cxnSpLocks/>
          </p:cNvCxnSpPr>
          <p:nvPr/>
        </p:nvCxnSpPr>
        <p:spPr>
          <a:xfrm>
            <a:off x="3146348" y="1774676"/>
            <a:ext cx="2891472" cy="0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直接连接符 84">
            <a:extLst>
              <a:ext uri="{FF2B5EF4-FFF2-40B4-BE49-F238E27FC236}">
                <a16:creationId xmlns:a16="http://schemas.microsoft.com/office/drawing/2014/main" id="{9C6A8B5A-6E1F-4B6C-A116-8C794AF8D8BA}"/>
              </a:ext>
            </a:extLst>
          </p:cNvPr>
          <p:cNvCxnSpPr>
            <a:cxnSpLocks/>
          </p:cNvCxnSpPr>
          <p:nvPr/>
        </p:nvCxnSpPr>
        <p:spPr>
          <a:xfrm flipV="1">
            <a:off x="6037820" y="1774678"/>
            <a:ext cx="0" cy="899995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直接连接符 86">
            <a:extLst>
              <a:ext uri="{FF2B5EF4-FFF2-40B4-BE49-F238E27FC236}">
                <a16:creationId xmlns:a16="http://schemas.microsoft.com/office/drawing/2014/main" id="{B41BDDBE-2610-451E-9D13-B9D3E700AA8E}"/>
              </a:ext>
            </a:extLst>
          </p:cNvPr>
          <p:cNvCxnSpPr>
            <a:cxnSpLocks/>
          </p:cNvCxnSpPr>
          <p:nvPr/>
        </p:nvCxnSpPr>
        <p:spPr>
          <a:xfrm flipH="1">
            <a:off x="6037770" y="2674675"/>
            <a:ext cx="192909" cy="1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直接连接符 95">
            <a:extLst>
              <a:ext uri="{FF2B5EF4-FFF2-40B4-BE49-F238E27FC236}">
                <a16:creationId xmlns:a16="http://schemas.microsoft.com/office/drawing/2014/main" id="{9B7F50DE-B376-48D2-A21E-933396C404C6}"/>
              </a:ext>
            </a:extLst>
          </p:cNvPr>
          <p:cNvCxnSpPr>
            <a:cxnSpLocks/>
          </p:cNvCxnSpPr>
          <p:nvPr/>
        </p:nvCxnSpPr>
        <p:spPr>
          <a:xfrm>
            <a:off x="3144931" y="2738973"/>
            <a:ext cx="3085748" cy="0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8" name="直接连接符 97">
            <a:extLst>
              <a:ext uri="{FF2B5EF4-FFF2-40B4-BE49-F238E27FC236}">
                <a16:creationId xmlns:a16="http://schemas.microsoft.com/office/drawing/2014/main" id="{C4D9F690-7B2F-45E2-9E03-0324944AA552}"/>
              </a:ext>
            </a:extLst>
          </p:cNvPr>
          <p:cNvCxnSpPr>
            <a:cxnSpLocks/>
          </p:cNvCxnSpPr>
          <p:nvPr/>
        </p:nvCxnSpPr>
        <p:spPr>
          <a:xfrm>
            <a:off x="3146348" y="2803259"/>
            <a:ext cx="3084331" cy="0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0" name="直接连接符 99">
            <a:extLst>
              <a:ext uri="{FF2B5EF4-FFF2-40B4-BE49-F238E27FC236}">
                <a16:creationId xmlns:a16="http://schemas.microsoft.com/office/drawing/2014/main" id="{7CC014E1-B006-433B-8DD2-66C96E26A654}"/>
              </a:ext>
            </a:extLst>
          </p:cNvPr>
          <p:cNvCxnSpPr>
            <a:cxnSpLocks/>
          </p:cNvCxnSpPr>
          <p:nvPr/>
        </p:nvCxnSpPr>
        <p:spPr>
          <a:xfrm>
            <a:off x="4559232" y="3446124"/>
            <a:ext cx="771437" cy="0"/>
          </a:xfrm>
          <a:prstGeom prst="line">
            <a:avLst/>
          </a:prstGeom>
          <a:ln w="12700">
            <a:solidFill>
              <a:srgbClr val="92D05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1" name="直接连接符 100">
            <a:extLst>
              <a:ext uri="{FF2B5EF4-FFF2-40B4-BE49-F238E27FC236}">
                <a16:creationId xmlns:a16="http://schemas.microsoft.com/office/drawing/2014/main" id="{8D3C86AC-B8B2-4356-A929-747AC45E6148}"/>
              </a:ext>
            </a:extLst>
          </p:cNvPr>
          <p:cNvCxnSpPr>
            <a:cxnSpLocks/>
          </p:cNvCxnSpPr>
          <p:nvPr/>
        </p:nvCxnSpPr>
        <p:spPr>
          <a:xfrm>
            <a:off x="4559232" y="3510410"/>
            <a:ext cx="835724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2" name="直接连接符 101">
            <a:extLst>
              <a:ext uri="{FF2B5EF4-FFF2-40B4-BE49-F238E27FC236}">
                <a16:creationId xmlns:a16="http://schemas.microsoft.com/office/drawing/2014/main" id="{8CCB5B7D-124D-4FC8-A3A4-C478F2ADA548}"/>
              </a:ext>
            </a:extLst>
          </p:cNvPr>
          <p:cNvCxnSpPr>
            <a:cxnSpLocks/>
          </p:cNvCxnSpPr>
          <p:nvPr/>
        </p:nvCxnSpPr>
        <p:spPr>
          <a:xfrm>
            <a:off x="4559198" y="3574696"/>
            <a:ext cx="900044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6" name="直接连接符 105">
            <a:extLst>
              <a:ext uri="{FF2B5EF4-FFF2-40B4-BE49-F238E27FC236}">
                <a16:creationId xmlns:a16="http://schemas.microsoft.com/office/drawing/2014/main" id="{F7209044-D884-4360-B043-013DD7C7F327}"/>
              </a:ext>
            </a:extLst>
          </p:cNvPr>
          <p:cNvCxnSpPr>
            <a:cxnSpLocks/>
          </p:cNvCxnSpPr>
          <p:nvPr/>
        </p:nvCxnSpPr>
        <p:spPr>
          <a:xfrm>
            <a:off x="5459242" y="2546114"/>
            <a:ext cx="768232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9" name="直接连接符 118">
            <a:extLst>
              <a:ext uri="{FF2B5EF4-FFF2-40B4-BE49-F238E27FC236}">
                <a16:creationId xmlns:a16="http://schemas.microsoft.com/office/drawing/2014/main" id="{489B54FB-342D-43AE-B924-9D30F11DA25B}"/>
              </a:ext>
            </a:extLst>
          </p:cNvPr>
          <p:cNvCxnSpPr>
            <a:cxnSpLocks/>
          </p:cNvCxnSpPr>
          <p:nvPr/>
        </p:nvCxnSpPr>
        <p:spPr>
          <a:xfrm>
            <a:off x="5395220" y="2481827"/>
            <a:ext cx="835724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1" name="直接连接符 120">
            <a:extLst>
              <a:ext uri="{FF2B5EF4-FFF2-40B4-BE49-F238E27FC236}">
                <a16:creationId xmlns:a16="http://schemas.microsoft.com/office/drawing/2014/main" id="{8470257A-99D4-4F7B-9676-6A307EFB1D4F}"/>
              </a:ext>
            </a:extLst>
          </p:cNvPr>
          <p:cNvCxnSpPr>
            <a:cxnSpLocks/>
          </p:cNvCxnSpPr>
          <p:nvPr/>
        </p:nvCxnSpPr>
        <p:spPr>
          <a:xfrm>
            <a:off x="5459242" y="2546114"/>
            <a:ext cx="0" cy="1028583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5" name="直接连接符 124">
            <a:extLst>
              <a:ext uri="{FF2B5EF4-FFF2-40B4-BE49-F238E27FC236}">
                <a16:creationId xmlns:a16="http://schemas.microsoft.com/office/drawing/2014/main" id="{143C3DFB-C5AB-4855-8EF6-35C91FA08FE6}"/>
              </a:ext>
            </a:extLst>
          </p:cNvPr>
          <p:cNvCxnSpPr>
            <a:cxnSpLocks/>
          </p:cNvCxnSpPr>
          <p:nvPr/>
        </p:nvCxnSpPr>
        <p:spPr>
          <a:xfrm>
            <a:off x="5394955" y="2481827"/>
            <a:ext cx="0" cy="1028583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6" name="直接连接符 125">
            <a:extLst>
              <a:ext uri="{FF2B5EF4-FFF2-40B4-BE49-F238E27FC236}">
                <a16:creationId xmlns:a16="http://schemas.microsoft.com/office/drawing/2014/main" id="{9400B7B4-E9A2-470D-9645-CA6F87870D13}"/>
              </a:ext>
            </a:extLst>
          </p:cNvPr>
          <p:cNvCxnSpPr>
            <a:cxnSpLocks/>
          </p:cNvCxnSpPr>
          <p:nvPr/>
        </p:nvCxnSpPr>
        <p:spPr>
          <a:xfrm>
            <a:off x="5330669" y="2417541"/>
            <a:ext cx="0" cy="1028583"/>
          </a:xfrm>
          <a:prstGeom prst="line">
            <a:avLst/>
          </a:prstGeom>
          <a:ln w="12700">
            <a:solidFill>
              <a:srgbClr val="92D05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7" name="直接连接符 126">
            <a:extLst>
              <a:ext uri="{FF2B5EF4-FFF2-40B4-BE49-F238E27FC236}">
                <a16:creationId xmlns:a16="http://schemas.microsoft.com/office/drawing/2014/main" id="{8E8E9A3B-7C77-4B15-81B9-5E88E11D8577}"/>
              </a:ext>
            </a:extLst>
          </p:cNvPr>
          <p:cNvCxnSpPr>
            <a:cxnSpLocks/>
          </p:cNvCxnSpPr>
          <p:nvPr/>
        </p:nvCxnSpPr>
        <p:spPr>
          <a:xfrm>
            <a:off x="3144931" y="3767551"/>
            <a:ext cx="191086" cy="0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" name="直接连接符 132">
            <a:extLst>
              <a:ext uri="{FF2B5EF4-FFF2-40B4-BE49-F238E27FC236}">
                <a16:creationId xmlns:a16="http://schemas.microsoft.com/office/drawing/2014/main" id="{2A6FC7CE-B409-4B44-B700-B0C1C5B7BA74}"/>
              </a:ext>
            </a:extLst>
          </p:cNvPr>
          <p:cNvCxnSpPr>
            <a:cxnSpLocks/>
          </p:cNvCxnSpPr>
          <p:nvPr/>
        </p:nvCxnSpPr>
        <p:spPr>
          <a:xfrm>
            <a:off x="3144930" y="3831834"/>
            <a:ext cx="257146" cy="9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6" name="直接连接符 135">
            <a:extLst>
              <a:ext uri="{FF2B5EF4-FFF2-40B4-BE49-F238E27FC236}">
                <a16:creationId xmlns:a16="http://schemas.microsoft.com/office/drawing/2014/main" id="{3639AF3B-95BC-4F53-8A1C-CAEF0EB6842E}"/>
              </a:ext>
            </a:extLst>
          </p:cNvPr>
          <p:cNvCxnSpPr>
            <a:cxnSpLocks/>
          </p:cNvCxnSpPr>
          <p:nvPr/>
        </p:nvCxnSpPr>
        <p:spPr>
          <a:xfrm flipV="1">
            <a:off x="3336017" y="3059296"/>
            <a:ext cx="0" cy="708256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9" name="直接连接符 138">
            <a:extLst>
              <a:ext uri="{FF2B5EF4-FFF2-40B4-BE49-F238E27FC236}">
                <a16:creationId xmlns:a16="http://schemas.microsoft.com/office/drawing/2014/main" id="{5BC11CB0-9387-428E-8EB7-C5C77657C6A7}"/>
              </a:ext>
            </a:extLst>
          </p:cNvPr>
          <p:cNvCxnSpPr>
            <a:cxnSpLocks/>
          </p:cNvCxnSpPr>
          <p:nvPr/>
        </p:nvCxnSpPr>
        <p:spPr>
          <a:xfrm flipV="1">
            <a:off x="3402076" y="3123582"/>
            <a:ext cx="0" cy="708261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直接连接符 143">
            <a:extLst>
              <a:ext uri="{FF2B5EF4-FFF2-40B4-BE49-F238E27FC236}">
                <a16:creationId xmlns:a16="http://schemas.microsoft.com/office/drawing/2014/main" id="{DA829554-18AF-4C44-8D58-809B73021928}"/>
              </a:ext>
            </a:extLst>
          </p:cNvPr>
          <p:cNvCxnSpPr>
            <a:cxnSpLocks/>
          </p:cNvCxnSpPr>
          <p:nvPr/>
        </p:nvCxnSpPr>
        <p:spPr>
          <a:xfrm flipH="1">
            <a:off x="3336017" y="3059296"/>
            <a:ext cx="2891457" cy="0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7" name="直接连接符 146">
            <a:extLst>
              <a:ext uri="{FF2B5EF4-FFF2-40B4-BE49-F238E27FC236}">
                <a16:creationId xmlns:a16="http://schemas.microsoft.com/office/drawing/2014/main" id="{CB02DE9B-5FFE-443D-9D23-C31D63C1AD01}"/>
              </a:ext>
            </a:extLst>
          </p:cNvPr>
          <p:cNvCxnSpPr>
            <a:cxnSpLocks/>
          </p:cNvCxnSpPr>
          <p:nvPr/>
        </p:nvCxnSpPr>
        <p:spPr>
          <a:xfrm flipH="1">
            <a:off x="3402077" y="3124691"/>
            <a:ext cx="2825397" cy="0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8" name="直接连接符 157">
            <a:extLst>
              <a:ext uri="{FF2B5EF4-FFF2-40B4-BE49-F238E27FC236}">
                <a16:creationId xmlns:a16="http://schemas.microsoft.com/office/drawing/2014/main" id="{1D075484-B91D-42FE-9004-C150D9638D36}"/>
              </a:ext>
            </a:extLst>
          </p:cNvPr>
          <p:cNvCxnSpPr>
            <a:cxnSpLocks/>
          </p:cNvCxnSpPr>
          <p:nvPr/>
        </p:nvCxnSpPr>
        <p:spPr>
          <a:xfrm>
            <a:off x="3146348" y="4731852"/>
            <a:ext cx="2827169" cy="0"/>
          </a:xfrm>
          <a:prstGeom prst="line">
            <a:avLst/>
          </a:prstGeom>
          <a:ln w="12700">
            <a:solidFill>
              <a:srgbClr val="92D05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1" name="直接连接符 160">
            <a:extLst>
              <a:ext uri="{FF2B5EF4-FFF2-40B4-BE49-F238E27FC236}">
                <a16:creationId xmlns:a16="http://schemas.microsoft.com/office/drawing/2014/main" id="{A6027352-A468-4042-9E96-78E708AAE2B6}"/>
              </a:ext>
            </a:extLst>
          </p:cNvPr>
          <p:cNvCxnSpPr>
            <a:cxnSpLocks/>
          </p:cNvCxnSpPr>
          <p:nvPr/>
        </p:nvCxnSpPr>
        <p:spPr>
          <a:xfrm>
            <a:off x="5972738" y="3315332"/>
            <a:ext cx="780" cy="1416521"/>
          </a:xfrm>
          <a:prstGeom prst="line">
            <a:avLst/>
          </a:prstGeom>
          <a:ln w="12700">
            <a:solidFill>
              <a:srgbClr val="92D05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6" name="直接连接符 165">
            <a:extLst>
              <a:ext uri="{FF2B5EF4-FFF2-40B4-BE49-F238E27FC236}">
                <a16:creationId xmlns:a16="http://schemas.microsoft.com/office/drawing/2014/main" id="{094AD1E8-6367-45F3-A226-D7D38F423FA8}"/>
              </a:ext>
            </a:extLst>
          </p:cNvPr>
          <p:cNvCxnSpPr>
            <a:cxnSpLocks/>
          </p:cNvCxnSpPr>
          <p:nvPr/>
        </p:nvCxnSpPr>
        <p:spPr>
          <a:xfrm>
            <a:off x="5972738" y="3317527"/>
            <a:ext cx="257941" cy="0"/>
          </a:xfrm>
          <a:prstGeom prst="line">
            <a:avLst/>
          </a:prstGeom>
          <a:ln w="12700">
            <a:solidFill>
              <a:srgbClr val="92D05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7" name="直接连接符 186">
            <a:extLst>
              <a:ext uri="{FF2B5EF4-FFF2-40B4-BE49-F238E27FC236}">
                <a16:creationId xmlns:a16="http://schemas.microsoft.com/office/drawing/2014/main" id="{B2BCD2B7-EBB1-446C-811A-532A31DC210A}"/>
              </a:ext>
            </a:extLst>
          </p:cNvPr>
          <p:cNvCxnSpPr>
            <a:cxnSpLocks/>
          </p:cNvCxnSpPr>
          <p:nvPr/>
        </p:nvCxnSpPr>
        <p:spPr>
          <a:xfrm flipH="1">
            <a:off x="3144932" y="4860426"/>
            <a:ext cx="5142913" cy="0"/>
          </a:xfrm>
          <a:prstGeom prst="line">
            <a:avLst/>
          </a:prstGeom>
          <a:ln w="12700">
            <a:headEnd type="none" w="sm" len="sm"/>
            <a:tailEnd type="none" w="lg" len="lg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91" name="直接连接符 190">
            <a:extLst>
              <a:ext uri="{FF2B5EF4-FFF2-40B4-BE49-F238E27FC236}">
                <a16:creationId xmlns:a16="http://schemas.microsoft.com/office/drawing/2014/main" id="{FC91B252-2FCB-4D13-A3B5-AD29A5985AD2}"/>
              </a:ext>
            </a:extLst>
          </p:cNvPr>
          <p:cNvCxnSpPr>
            <a:cxnSpLocks/>
          </p:cNvCxnSpPr>
          <p:nvPr/>
        </p:nvCxnSpPr>
        <p:spPr>
          <a:xfrm flipH="1">
            <a:off x="3144932" y="4796139"/>
            <a:ext cx="4950054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5" name="直接连接符 204">
            <a:extLst>
              <a:ext uri="{FF2B5EF4-FFF2-40B4-BE49-F238E27FC236}">
                <a16:creationId xmlns:a16="http://schemas.microsoft.com/office/drawing/2014/main" id="{4B6748C9-307E-4886-A29E-2ED6CF4CECFE}"/>
              </a:ext>
            </a:extLst>
          </p:cNvPr>
          <p:cNvCxnSpPr>
            <a:cxnSpLocks/>
            <a:stCxn id="23" idx="0"/>
            <a:endCxn id="204" idx="2"/>
          </p:cNvCxnSpPr>
          <p:nvPr/>
        </p:nvCxnSpPr>
        <p:spPr>
          <a:xfrm flipV="1">
            <a:off x="9507978" y="1582923"/>
            <a:ext cx="1309" cy="389047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8" name="直接连接符 217">
            <a:extLst>
              <a:ext uri="{FF2B5EF4-FFF2-40B4-BE49-F238E27FC236}">
                <a16:creationId xmlns:a16="http://schemas.microsoft.com/office/drawing/2014/main" id="{C28F73A7-FAE5-4B0A-AE04-73C2D20A2721}"/>
              </a:ext>
            </a:extLst>
          </p:cNvPr>
          <p:cNvCxnSpPr>
            <a:cxnSpLocks/>
          </p:cNvCxnSpPr>
          <p:nvPr/>
        </p:nvCxnSpPr>
        <p:spPr>
          <a:xfrm flipV="1">
            <a:off x="6937830" y="3767552"/>
            <a:ext cx="0" cy="707161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2" name="直接连接符 221">
            <a:extLst>
              <a:ext uri="{FF2B5EF4-FFF2-40B4-BE49-F238E27FC236}">
                <a16:creationId xmlns:a16="http://schemas.microsoft.com/office/drawing/2014/main" id="{EA4DDBCC-7C67-4B6C-9369-DC08B23F22F7}"/>
              </a:ext>
            </a:extLst>
          </p:cNvPr>
          <p:cNvCxnSpPr>
            <a:cxnSpLocks/>
          </p:cNvCxnSpPr>
          <p:nvPr/>
        </p:nvCxnSpPr>
        <p:spPr>
          <a:xfrm flipV="1">
            <a:off x="6809257" y="3767556"/>
            <a:ext cx="0" cy="77143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4" name="直接连接符 103">
            <a:extLst>
              <a:ext uri="{FF2B5EF4-FFF2-40B4-BE49-F238E27FC236}">
                <a16:creationId xmlns:a16="http://schemas.microsoft.com/office/drawing/2014/main" id="{1995AE33-16D6-47AE-87CC-CED3FF211334}"/>
              </a:ext>
            </a:extLst>
          </p:cNvPr>
          <p:cNvCxnSpPr>
            <a:cxnSpLocks/>
          </p:cNvCxnSpPr>
          <p:nvPr/>
        </p:nvCxnSpPr>
        <p:spPr>
          <a:xfrm>
            <a:off x="7513773" y="2803259"/>
            <a:ext cx="1352650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" name="直接连接符 104">
            <a:extLst>
              <a:ext uri="{FF2B5EF4-FFF2-40B4-BE49-F238E27FC236}">
                <a16:creationId xmlns:a16="http://schemas.microsoft.com/office/drawing/2014/main" id="{05A79691-7231-4500-AA7D-89DDD70E569D}"/>
              </a:ext>
            </a:extLst>
          </p:cNvPr>
          <p:cNvCxnSpPr>
            <a:cxnSpLocks/>
          </p:cNvCxnSpPr>
          <p:nvPr/>
        </p:nvCxnSpPr>
        <p:spPr>
          <a:xfrm>
            <a:off x="7516408" y="2931834"/>
            <a:ext cx="1347380" cy="6313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9" name="直接连接符 108">
            <a:extLst>
              <a:ext uri="{FF2B5EF4-FFF2-40B4-BE49-F238E27FC236}">
                <a16:creationId xmlns:a16="http://schemas.microsoft.com/office/drawing/2014/main" id="{CFA31B67-3D55-494F-B676-5A658471EAB1}"/>
              </a:ext>
            </a:extLst>
          </p:cNvPr>
          <p:cNvCxnSpPr>
            <a:cxnSpLocks/>
          </p:cNvCxnSpPr>
          <p:nvPr/>
        </p:nvCxnSpPr>
        <p:spPr>
          <a:xfrm>
            <a:off x="8673564" y="4346134"/>
            <a:ext cx="192859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4" name="直接连接符 113">
            <a:extLst>
              <a:ext uri="{FF2B5EF4-FFF2-40B4-BE49-F238E27FC236}">
                <a16:creationId xmlns:a16="http://schemas.microsoft.com/office/drawing/2014/main" id="{F9F83033-34B8-4AA8-9618-021CD77FB0AA}"/>
              </a:ext>
            </a:extLst>
          </p:cNvPr>
          <p:cNvCxnSpPr>
            <a:cxnSpLocks/>
          </p:cNvCxnSpPr>
          <p:nvPr/>
        </p:nvCxnSpPr>
        <p:spPr>
          <a:xfrm>
            <a:off x="8673564" y="3061795"/>
            <a:ext cx="192859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5" name="直接连接符 114">
            <a:extLst>
              <a:ext uri="{FF2B5EF4-FFF2-40B4-BE49-F238E27FC236}">
                <a16:creationId xmlns:a16="http://schemas.microsoft.com/office/drawing/2014/main" id="{2D22A4E0-E2C3-4E9E-BC44-F4155CEF6964}"/>
              </a:ext>
            </a:extLst>
          </p:cNvPr>
          <p:cNvCxnSpPr>
            <a:cxnSpLocks/>
          </p:cNvCxnSpPr>
          <p:nvPr/>
        </p:nvCxnSpPr>
        <p:spPr>
          <a:xfrm>
            <a:off x="8673563" y="3060405"/>
            <a:ext cx="0" cy="128572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3" name="直接连接符 122">
            <a:extLst>
              <a:ext uri="{FF2B5EF4-FFF2-40B4-BE49-F238E27FC236}">
                <a16:creationId xmlns:a16="http://schemas.microsoft.com/office/drawing/2014/main" id="{3ADC27D6-6000-4120-95F3-E427DA05AD15}"/>
              </a:ext>
            </a:extLst>
          </p:cNvPr>
          <p:cNvCxnSpPr>
            <a:cxnSpLocks/>
          </p:cNvCxnSpPr>
          <p:nvPr/>
        </p:nvCxnSpPr>
        <p:spPr>
          <a:xfrm>
            <a:off x="8673563" y="3060405"/>
            <a:ext cx="0" cy="1279519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4" name="直接连接符 123">
            <a:extLst>
              <a:ext uri="{FF2B5EF4-FFF2-40B4-BE49-F238E27FC236}">
                <a16:creationId xmlns:a16="http://schemas.microsoft.com/office/drawing/2014/main" id="{99988486-EFA3-4F18-AE9F-03FC6CE7900E}"/>
              </a:ext>
            </a:extLst>
          </p:cNvPr>
          <p:cNvCxnSpPr>
            <a:cxnSpLocks/>
          </p:cNvCxnSpPr>
          <p:nvPr/>
        </p:nvCxnSpPr>
        <p:spPr>
          <a:xfrm>
            <a:off x="8737850" y="3124971"/>
            <a:ext cx="131191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8" name="直接连接符 127">
            <a:extLst>
              <a:ext uri="{FF2B5EF4-FFF2-40B4-BE49-F238E27FC236}">
                <a16:creationId xmlns:a16="http://schemas.microsoft.com/office/drawing/2014/main" id="{1629AA9E-31C1-4DFB-BE32-0259B2C660CE}"/>
              </a:ext>
            </a:extLst>
          </p:cNvPr>
          <p:cNvCxnSpPr>
            <a:cxnSpLocks/>
          </p:cNvCxnSpPr>
          <p:nvPr/>
        </p:nvCxnSpPr>
        <p:spPr>
          <a:xfrm>
            <a:off x="8737850" y="4221666"/>
            <a:ext cx="128573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9" name="直接连接符 128">
            <a:extLst>
              <a:ext uri="{FF2B5EF4-FFF2-40B4-BE49-F238E27FC236}">
                <a16:creationId xmlns:a16="http://schemas.microsoft.com/office/drawing/2014/main" id="{1166E97A-55DE-494C-A218-FF13984A9D4E}"/>
              </a:ext>
            </a:extLst>
          </p:cNvPr>
          <p:cNvCxnSpPr>
            <a:cxnSpLocks/>
          </p:cNvCxnSpPr>
          <p:nvPr/>
        </p:nvCxnSpPr>
        <p:spPr>
          <a:xfrm>
            <a:off x="8737850" y="3123581"/>
            <a:ext cx="0" cy="1098085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0" name="直接连接符 139">
            <a:extLst>
              <a:ext uri="{FF2B5EF4-FFF2-40B4-BE49-F238E27FC236}">
                <a16:creationId xmlns:a16="http://schemas.microsoft.com/office/drawing/2014/main" id="{B947315D-B2EB-424A-9880-8E4A5E161CA0}"/>
              </a:ext>
            </a:extLst>
          </p:cNvPr>
          <p:cNvCxnSpPr>
            <a:cxnSpLocks/>
          </p:cNvCxnSpPr>
          <p:nvPr/>
        </p:nvCxnSpPr>
        <p:spPr>
          <a:xfrm>
            <a:off x="8094986" y="4281847"/>
            <a:ext cx="771437" cy="0"/>
          </a:xfrm>
          <a:prstGeom prst="line">
            <a:avLst/>
          </a:prstGeom>
          <a:ln w="12700">
            <a:solidFill>
              <a:srgbClr val="FF0000"/>
            </a:solidFill>
            <a:headEnd type="oval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2" name="直接连接符 141">
            <a:extLst>
              <a:ext uri="{FF2B5EF4-FFF2-40B4-BE49-F238E27FC236}">
                <a16:creationId xmlns:a16="http://schemas.microsoft.com/office/drawing/2014/main" id="{B7CB3E0E-7487-46D2-A5F8-D7965AAB6295}"/>
              </a:ext>
            </a:extLst>
          </p:cNvPr>
          <p:cNvCxnSpPr>
            <a:cxnSpLocks/>
          </p:cNvCxnSpPr>
          <p:nvPr/>
        </p:nvCxnSpPr>
        <p:spPr>
          <a:xfrm flipH="1">
            <a:off x="8287677" y="4474699"/>
            <a:ext cx="578746" cy="8"/>
          </a:xfrm>
          <a:prstGeom prst="line">
            <a:avLst/>
          </a:prstGeom>
          <a:ln w="12700">
            <a:headEnd type="none"/>
            <a:tailEnd type="oval" w="sm" len="sm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2" name="直接连接符 161">
            <a:extLst>
              <a:ext uri="{FF2B5EF4-FFF2-40B4-BE49-F238E27FC236}">
                <a16:creationId xmlns:a16="http://schemas.microsoft.com/office/drawing/2014/main" id="{D9B30CBA-C2CF-42E1-A212-5249A424A9E3}"/>
              </a:ext>
            </a:extLst>
          </p:cNvPr>
          <p:cNvCxnSpPr>
            <a:cxnSpLocks/>
          </p:cNvCxnSpPr>
          <p:nvPr/>
        </p:nvCxnSpPr>
        <p:spPr>
          <a:xfrm flipV="1">
            <a:off x="8094818" y="1517532"/>
            <a:ext cx="0" cy="3278608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4" name="直接连接符 163">
            <a:extLst>
              <a:ext uri="{FF2B5EF4-FFF2-40B4-BE49-F238E27FC236}">
                <a16:creationId xmlns:a16="http://schemas.microsoft.com/office/drawing/2014/main" id="{0BAD419B-4C0E-45B1-B68C-0630532FC7D4}"/>
              </a:ext>
            </a:extLst>
          </p:cNvPr>
          <p:cNvCxnSpPr>
            <a:cxnSpLocks/>
          </p:cNvCxnSpPr>
          <p:nvPr/>
        </p:nvCxnSpPr>
        <p:spPr>
          <a:xfrm flipH="1" flipV="1">
            <a:off x="8287677" y="1517532"/>
            <a:ext cx="1" cy="3342891"/>
          </a:xfrm>
          <a:prstGeom prst="line">
            <a:avLst/>
          </a:prstGeom>
          <a:ln w="12700">
            <a:headEnd w="sm" len="sm"/>
            <a:tailEnd w="sm" len="sm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4" name="直接连接符 173">
            <a:extLst>
              <a:ext uri="{FF2B5EF4-FFF2-40B4-BE49-F238E27FC236}">
                <a16:creationId xmlns:a16="http://schemas.microsoft.com/office/drawing/2014/main" id="{5C0493AE-43FE-418E-85EC-2723B754F244}"/>
              </a:ext>
            </a:extLst>
          </p:cNvPr>
          <p:cNvCxnSpPr>
            <a:cxnSpLocks/>
          </p:cNvCxnSpPr>
          <p:nvPr/>
        </p:nvCxnSpPr>
        <p:spPr>
          <a:xfrm>
            <a:off x="8159104" y="1517532"/>
            <a:ext cx="0" cy="1157141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7" name="直接连接符 176">
            <a:extLst>
              <a:ext uri="{FF2B5EF4-FFF2-40B4-BE49-F238E27FC236}">
                <a16:creationId xmlns:a16="http://schemas.microsoft.com/office/drawing/2014/main" id="{919F2785-8B24-4516-B097-B845E1586A87}"/>
              </a:ext>
            </a:extLst>
          </p:cNvPr>
          <p:cNvCxnSpPr>
            <a:cxnSpLocks/>
          </p:cNvCxnSpPr>
          <p:nvPr/>
        </p:nvCxnSpPr>
        <p:spPr>
          <a:xfrm>
            <a:off x="8223390" y="1517532"/>
            <a:ext cx="0" cy="1028582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直接连接符 116">
            <a:extLst>
              <a:ext uri="{FF2B5EF4-FFF2-40B4-BE49-F238E27FC236}">
                <a16:creationId xmlns:a16="http://schemas.microsoft.com/office/drawing/2014/main" id="{0530B027-EC03-4F2B-858E-D5981E359818}"/>
              </a:ext>
            </a:extLst>
          </p:cNvPr>
          <p:cNvCxnSpPr>
            <a:cxnSpLocks/>
          </p:cNvCxnSpPr>
          <p:nvPr/>
        </p:nvCxnSpPr>
        <p:spPr>
          <a:xfrm>
            <a:off x="8223391" y="2551113"/>
            <a:ext cx="643032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2" name="直接连接符 121">
            <a:extLst>
              <a:ext uri="{FF2B5EF4-FFF2-40B4-BE49-F238E27FC236}">
                <a16:creationId xmlns:a16="http://schemas.microsoft.com/office/drawing/2014/main" id="{3736B878-E3CC-4367-8C07-61258527E0F3}"/>
              </a:ext>
            </a:extLst>
          </p:cNvPr>
          <p:cNvCxnSpPr>
            <a:cxnSpLocks/>
          </p:cNvCxnSpPr>
          <p:nvPr/>
        </p:nvCxnSpPr>
        <p:spPr>
          <a:xfrm>
            <a:off x="8159104" y="2674686"/>
            <a:ext cx="704684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矩形 27">
            <a:extLst>
              <a:ext uri="{FF2B5EF4-FFF2-40B4-BE49-F238E27FC236}">
                <a16:creationId xmlns:a16="http://schemas.microsoft.com/office/drawing/2014/main" id="{05FC982A-7D09-4A1B-9038-D14EC50B1C09}"/>
              </a:ext>
            </a:extLst>
          </p:cNvPr>
          <p:cNvSpPr/>
          <p:nvPr/>
        </p:nvSpPr>
        <p:spPr>
          <a:xfrm>
            <a:off x="3723508" y="1967536"/>
            <a:ext cx="835724" cy="5785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电机驱动模块</a:t>
            </a:r>
            <a:endParaRPr lang="en-US" altLang="zh-CN" sz="8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  <a:p>
            <a:pPr algn="ctr"/>
            <a:r>
              <a:rPr lang="en-US" altLang="zh-CN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L298N</a:t>
            </a:r>
            <a:endParaRPr lang="zh-CN" altLang="en-US" sz="8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57" name="矩形 256">
            <a:extLst>
              <a:ext uri="{FF2B5EF4-FFF2-40B4-BE49-F238E27FC236}">
                <a16:creationId xmlns:a16="http://schemas.microsoft.com/office/drawing/2014/main" id="{2F50F704-5E9B-4A57-AD11-ADB1A494B0AA}"/>
              </a:ext>
            </a:extLst>
          </p:cNvPr>
          <p:cNvSpPr/>
          <p:nvPr/>
        </p:nvSpPr>
        <p:spPr>
          <a:xfrm>
            <a:off x="2309206" y="3510408"/>
            <a:ext cx="835724" cy="57857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直流电机</a:t>
            </a:r>
            <a:endParaRPr lang="en-US" altLang="zh-CN" sz="8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  <a:p>
            <a:pPr algn="ctr"/>
            <a:r>
              <a:rPr lang="en-US" altLang="zh-CN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-</a:t>
            </a:r>
            <a:r>
              <a:rPr lang="zh-CN" altLang="en-US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旋转刷</a:t>
            </a:r>
            <a:endParaRPr lang="en-US" altLang="zh-CN" sz="8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4E5F7DA8-DF90-4141-8CD4-54A5FD537E5B}"/>
              </a:ext>
            </a:extLst>
          </p:cNvPr>
          <p:cNvSpPr/>
          <p:nvPr/>
        </p:nvSpPr>
        <p:spPr>
          <a:xfrm>
            <a:off x="2309207" y="2481828"/>
            <a:ext cx="835724" cy="5785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直流电机右</a:t>
            </a:r>
            <a:endParaRPr lang="en-US" altLang="zh-CN" sz="8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  <a:p>
            <a:pPr algn="ctr"/>
            <a:r>
              <a:rPr lang="en-US" altLang="zh-CN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25GA370</a:t>
            </a:r>
            <a:endParaRPr lang="zh-CN" altLang="en-US" sz="8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8D98B1D2-9B3D-4983-83FB-59C1BF1692BD}"/>
              </a:ext>
            </a:extLst>
          </p:cNvPr>
          <p:cNvSpPr/>
          <p:nvPr/>
        </p:nvSpPr>
        <p:spPr>
          <a:xfrm>
            <a:off x="2309207" y="1453244"/>
            <a:ext cx="835724" cy="57857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直流电机左</a:t>
            </a:r>
            <a:endParaRPr lang="en-US" altLang="zh-CN" sz="8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  <a:p>
            <a:pPr algn="ctr"/>
            <a:r>
              <a:rPr lang="en-US" altLang="zh-CN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25GA370</a:t>
            </a:r>
            <a:endParaRPr lang="zh-CN" altLang="en-US" sz="8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08" name="矩形 107">
            <a:extLst>
              <a:ext uri="{FF2B5EF4-FFF2-40B4-BE49-F238E27FC236}">
                <a16:creationId xmlns:a16="http://schemas.microsoft.com/office/drawing/2014/main" id="{30C75B1C-FF68-49DA-95C0-D9C80B7B142E}"/>
              </a:ext>
            </a:extLst>
          </p:cNvPr>
          <p:cNvSpPr/>
          <p:nvPr/>
        </p:nvSpPr>
        <p:spPr>
          <a:xfrm>
            <a:off x="7772076" y="938955"/>
            <a:ext cx="835724" cy="5785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超声传感器</a:t>
            </a:r>
            <a:endParaRPr lang="en-US" altLang="zh-CN" sz="8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  <a:p>
            <a:pPr algn="ctr"/>
            <a:r>
              <a:rPr lang="en-US" altLang="zh-CN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HY-SRF05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043B2B04-37E4-4CA8-A3C0-A36B5ED1F4AC}"/>
              </a:ext>
            </a:extLst>
          </p:cNvPr>
          <p:cNvSpPr/>
          <p:nvPr/>
        </p:nvSpPr>
        <p:spPr>
          <a:xfrm>
            <a:off x="3723508" y="3188978"/>
            <a:ext cx="835724" cy="5785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电机驱动模块</a:t>
            </a:r>
            <a:endParaRPr lang="en-US" altLang="zh-CN" sz="8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  <a:p>
            <a:pPr algn="ctr"/>
            <a:r>
              <a:rPr lang="en-US" altLang="zh-CN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L298N</a:t>
            </a:r>
            <a:endParaRPr lang="zh-CN" altLang="en-US" sz="8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B81F29F-5AF1-482A-9002-45D6EB262C8C}"/>
              </a:ext>
            </a:extLst>
          </p:cNvPr>
          <p:cNvSpPr/>
          <p:nvPr/>
        </p:nvSpPr>
        <p:spPr>
          <a:xfrm>
            <a:off x="5266383" y="4988998"/>
            <a:ext cx="1478587" cy="51427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电源模块</a:t>
            </a:r>
            <a:r>
              <a:rPr lang="en-US" altLang="zh-CN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LM2596</a:t>
            </a:r>
            <a:endParaRPr lang="zh-CN" altLang="en-US" sz="8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41" name="文本框 140">
            <a:extLst>
              <a:ext uri="{FF2B5EF4-FFF2-40B4-BE49-F238E27FC236}">
                <a16:creationId xmlns:a16="http://schemas.microsoft.com/office/drawing/2014/main" id="{77DDF1AE-63C0-4D92-B5B9-E818CDC5E5E8}"/>
              </a:ext>
            </a:extLst>
          </p:cNvPr>
          <p:cNvSpPr txBox="1"/>
          <p:nvPr/>
        </p:nvSpPr>
        <p:spPr>
          <a:xfrm rot="16200000">
            <a:off x="6129260" y="5020006"/>
            <a:ext cx="321435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500" dirty="0">
                <a:solidFill>
                  <a:srgbClr val="FF0000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3V3</a:t>
            </a:r>
            <a:endParaRPr lang="zh-CN" altLang="en-US" sz="500" dirty="0">
              <a:solidFill>
                <a:srgbClr val="FF0000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43" name="文本框 142">
            <a:extLst>
              <a:ext uri="{FF2B5EF4-FFF2-40B4-BE49-F238E27FC236}">
                <a16:creationId xmlns:a16="http://schemas.microsoft.com/office/drawing/2014/main" id="{4CCC5632-07BA-4982-9D3E-6B442096922D}"/>
              </a:ext>
            </a:extLst>
          </p:cNvPr>
          <p:cNvSpPr txBox="1"/>
          <p:nvPr/>
        </p:nvSpPr>
        <p:spPr>
          <a:xfrm rot="16200000">
            <a:off x="5980664" y="5047529"/>
            <a:ext cx="385149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500" dirty="0">
                <a:solidFill>
                  <a:schemeClr val="accent3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GND</a:t>
            </a:r>
            <a:endParaRPr lang="zh-CN" altLang="en-US" sz="500" dirty="0">
              <a:solidFill>
                <a:schemeClr val="accent3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45" name="文本框 144">
            <a:extLst>
              <a:ext uri="{FF2B5EF4-FFF2-40B4-BE49-F238E27FC236}">
                <a16:creationId xmlns:a16="http://schemas.microsoft.com/office/drawing/2014/main" id="{F5C206A5-1E84-4448-B7B9-D51FDEAB0B80}"/>
              </a:ext>
            </a:extLst>
          </p:cNvPr>
          <p:cNvSpPr txBox="1"/>
          <p:nvPr/>
        </p:nvSpPr>
        <p:spPr>
          <a:xfrm rot="16200000">
            <a:off x="5521279" y="5038273"/>
            <a:ext cx="385149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500" dirty="0">
                <a:solidFill>
                  <a:schemeClr val="accent3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GND</a:t>
            </a:r>
            <a:endParaRPr lang="zh-CN" altLang="en-US" sz="500" dirty="0">
              <a:solidFill>
                <a:schemeClr val="accent3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46" name="文本框 145">
            <a:extLst>
              <a:ext uri="{FF2B5EF4-FFF2-40B4-BE49-F238E27FC236}">
                <a16:creationId xmlns:a16="http://schemas.microsoft.com/office/drawing/2014/main" id="{1AD76226-7D64-4513-A441-DA3230E8B122}"/>
              </a:ext>
            </a:extLst>
          </p:cNvPr>
          <p:cNvSpPr txBox="1"/>
          <p:nvPr/>
        </p:nvSpPr>
        <p:spPr>
          <a:xfrm rot="16200000">
            <a:off x="5682395" y="5022055"/>
            <a:ext cx="321435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500" dirty="0">
                <a:solidFill>
                  <a:srgbClr val="FF0000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5V</a:t>
            </a:r>
            <a:endParaRPr lang="zh-CN" altLang="en-US" sz="500" dirty="0">
              <a:solidFill>
                <a:srgbClr val="FF0000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259D02E-AE85-42B8-A830-D03D3621119C}"/>
              </a:ext>
            </a:extLst>
          </p:cNvPr>
          <p:cNvSpPr/>
          <p:nvPr/>
        </p:nvSpPr>
        <p:spPr>
          <a:xfrm>
            <a:off x="6230679" y="1967536"/>
            <a:ext cx="1283110" cy="18000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STM32F103</a:t>
            </a:r>
            <a:endParaRPr lang="zh-CN" altLang="en-US" sz="8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50" name="文本框 149">
            <a:extLst>
              <a:ext uri="{FF2B5EF4-FFF2-40B4-BE49-F238E27FC236}">
                <a16:creationId xmlns:a16="http://schemas.microsoft.com/office/drawing/2014/main" id="{A8096BF7-E151-45A1-A5EE-182BD8E12AFB}"/>
              </a:ext>
            </a:extLst>
          </p:cNvPr>
          <p:cNvSpPr txBox="1"/>
          <p:nvPr/>
        </p:nvSpPr>
        <p:spPr>
          <a:xfrm>
            <a:off x="7218875" y="2722472"/>
            <a:ext cx="29753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5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RX</a:t>
            </a:r>
            <a:endParaRPr lang="zh-CN" altLang="en-US" sz="5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51" name="文本框 150">
            <a:extLst>
              <a:ext uri="{FF2B5EF4-FFF2-40B4-BE49-F238E27FC236}">
                <a16:creationId xmlns:a16="http://schemas.microsoft.com/office/drawing/2014/main" id="{7CE6EE6E-1DC3-4643-873C-60E36728B5E4}"/>
              </a:ext>
            </a:extLst>
          </p:cNvPr>
          <p:cNvSpPr txBox="1"/>
          <p:nvPr/>
        </p:nvSpPr>
        <p:spPr>
          <a:xfrm>
            <a:off x="7194976" y="2853508"/>
            <a:ext cx="318797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5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TX</a:t>
            </a:r>
            <a:endParaRPr lang="zh-CN" altLang="en-US" sz="5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04" name="矩形 203">
            <a:extLst>
              <a:ext uri="{FF2B5EF4-FFF2-40B4-BE49-F238E27FC236}">
                <a16:creationId xmlns:a16="http://schemas.microsoft.com/office/drawing/2014/main" id="{D80EFD9E-17B0-4E1C-B8D9-E4C296461189}"/>
              </a:ext>
            </a:extLst>
          </p:cNvPr>
          <p:cNvSpPr/>
          <p:nvPr/>
        </p:nvSpPr>
        <p:spPr>
          <a:xfrm>
            <a:off x="8994996" y="591697"/>
            <a:ext cx="1028582" cy="99122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移动电源</a:t>
            </a:r>
            <a:endParaRPr lang="en-US" altLang="zh-CN" sz="8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53" name="文本框 152">
            <a:extLst>
              <a:ext uri="{FF2B5EF4-FFF2-40B4-BE49-F238E27FC236}">
                <a16:creationId xmlns:a16="http://schemas.microsoft.com/office/drawing/2014/main" id="{3B3077B0-C06A-41E3-9E18-FE0D32E60E1C}"/>
              </a:ext>
            </a:extLst>
          </p:cNvPr>
          <p:cNvSpPr txBox="1"/>
          <p:nvPr/>
        </p:nvSpPr>
        <p:spPr>
          <a:xfrm>
            <a:off x="9283154" y="1412214"/>
            <a:ext cx="449664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Type-C</a:t>
            </a:r>
            <a:endParaRPr lang="zh-CN" altLang="en-US" sz="5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0F60B7B1-A335-4800-A3D4-1BD0513A833B}"/>
              </a:ext>
            </a:extLst>
          </p:cNvPr>
          <p:cNvSpPr/>
          <p:nvPr/>
        </p:nvSpPr>
        <p:spPr>
          <a:xfrm>
            <a:off x="8866423" y="1971970"/>
            <a:ext cx="1283110" cy="179558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Raspberry Pi</a:t>
            </a:r>
          </a:p>
          <a:p>
            <a:pPr algn="ctr"/>
            <a:r>
              <a:rPr lang="en-US" altLang="zh-CN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4B</a:t>
            </a:r>
            <a:endParaRPr lang="zh-CN" altLang="en-US" sz="8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54" name="文本框 153">
            <a:extLst>
              <a:ext uri="{FF2B5EF4-FFF2-40B4-BE49-F238E27FC236}">
                <a16:creationId xmlns:a16="http://schemas.microsoft.com/office/drawing/2014/main" id="{CE6979A2-89DE-4E54-B70B-05A2E3F35601}"/>
              </a:ext>
            </a:extLst>
          </p:cNvPr>
          <p:cNvSpPr txBox="1"/>
          <p:nvPr/>
        </p:nvSpPr>
        <p:spPr>
          <a:xfrm>
            <a:off x="8864551" y="2718335"/>
            <a:ext cx="318814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TX</a:t>
            </a:r>
            <a:endParaRPr lang="zh-CN" altLang="en-US" sz="5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56" name="文本框 155">
            <a:extLst>
              <a:ext uri="{FF2B5EF4-FFF2-40B4-BE49-F238E27FC236}">
                <a16:creationId xmlns:a16="http://schemas.microsoft.com/office/drawing/2014/main" id="{65B284B2-AEDE-48A4-B2D0-C431D96EA708}"/>
              </a:ext>
            </a:extLst>
          </p:cNvPr>
          <p:cNvSpPr txBox="1"/>
          <p:nvPr/>
        </p:nvSpPr>
        <p:spPr>
          <a:xfrm>
            <a:off x="8863788" y="2853508"/>
            <a:ext cx="452639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RX</a:t>
            </a:r>
            <a:endParaRPr lang="zh-CN" altLang="en-US" sz="5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57" name="文本框 156">
            <a:extLst>
              <a:ext uri="{FF2B5EF4-FFF2-40B4-BE49-F238E27FC236}">
                <a16:creationId xmlns:a16="http://schemas.microsoft.com/office/drawing/2014/main" id="{F25ADEF6-0D11-45F1-91F6-4F2C3FB38339}"/>
              </a:ext>
            </a:extLst>
          </p:cNvPr>
          <p:cNvSpPr txBox="1"/>
          <p:nvPr/>
        </p:nvSpPr>
        <p:spPr>
          <a:xfrm>
            <a:off x="9280180" y="1974833"/>
            <a:ext cx="452638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Type-C</a:t>
            </a:r>
            <a:endParaRPr lang="zh-CN" altLang="en-US" sz="5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07" name="矩形 106">
            <a:extLst>
              <a:ext uri="{FF2B5EF4-FFF2-40B4-BE49-F238E27FC236}">
                <a16:creationId xmlns:a16="http://schemas.microsoft.com/office/drawing/2014/main" id="{77E4FA6C-898E-444E-9D1C-68E043CD82F3}"/>
              </a:ext>
            </a:extLst>
          </p:cNvPr>
          <p:cNvSpPr/>
          <p:nvPr/>
        </p:nvSpPr>
        <p:spPr>
          <a:xfrm>
            <a:off x="8869040" y="4088988"/>
            <a:ext cx="962415" cy="5785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加速度传感器</a:t>
            </a:r>
            <a:endParaRPr lang="en-US" altLang="zh-CN" sz="8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  <a:p>
            <a:pPr algn="ctr"/>
            <a:r>
              <a:rPr lang="en-US" altLang="zh-CN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JY901s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458DB25B-8BD9-47A5-A6B4-6A0FA6DA6589}"/>
              </a:ext>
            </a:extLst>
          </p:cNvPr>
          <p:cNvSpPr/>
          <p:nvPr/>
        </p:nvSpPr>
        <p:spPr>
          <a:xfrm>
            <a:off x="2309206" y="4538991"/>
            <a:ext cx="835724" cy="5785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舵机</a:t>
            </a:r>
            <a:endParaRPr lang="en-US" altLang="zh-CN" sz="8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  <a:p>
            <a:pPr algn="ctr"/>
            <a:r>
              <a:rPr lang="en-US" altLang="zh-CN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SG90</a:t>
            </a: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16B23ACC-06B4-45E6-89F4-B233D174B85B}"/>
              </a:ext>
            </a:extLst>
          </p:cNvPr>
          <p:cNvSpPr/>
          <p:nvPr/>
        </p:nvSpPr>
        <p:spPr>
          <a:xfrm>
            <a:off x="4816362" y="5824711"/>
            <a:ext cx="2314311" cy="51429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12V</a:t>
            </a:r>
            <a:r>
              <a:rPr lang="zh-CN" altLang="en-US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电源</a:t>
            </a:r>
            <a:endParaRPr lang="en-US" altLang="zh-CN" sz="8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59" name="文本框 158">
            <a:extLst>
              <a:ext uri="{FF2B5EF4-FFF2-40B4-BE49-F238E27FC236}">
                <a16:creationId xmlns:a16="http://schemas.microsoft.com/office/drawing/2014/main" id="{2A3B1E4F-0B9E-4C19-8E11-A873DBB8C4CC}"/>
              </a:ext>
            </a:extLst>
          </p:cNvPr>
          <p:cNvSpPr txBox="1"/>
          <p:nvPr/>
        </p:nvSpPr>
        <p:spPr>
          <a:xfrm rot="16200000">
            <a:off x="5737358" y="5876834"/>
            <a:ext cx="343713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500" dirty="0">
                <a:solidFill>
                  <a:srgbClr val="FF0000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－</a:t>
            </a:r>
          </a:p>
        </p:txBody>
      </p:sp>
      <p:sp>
        <p:nvSpPr>
          <p:cNvPr id="160" name="文本框 159">
            <a:extLst>
              <a:ext uri="{FF2B5EF4-FFF2-40B4-BE49-F238E27FC236}">
                <a16:creationId xmlns:a16="http://schemas.microsoft.com/office/drawing/2014/main" id="{74990462-A3EF-4347-9142-58269ADD7EF7}"/>
              </a:ext>
            </a:extLst>
          </p:cNvPr>
          <p:cNvSpPr txBox="1"/>
          <p:nvPr/>
        </p:nvSpPr>
        <p:spPr>
          <a:xfrm rot="16200000">
            <a:off x="5865913" y="5876834"/>
            <a:ext cx="343713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500" dirty="0">
                <a:solidFill>
                  <a:srgbClr val="FF0000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＋</a:t>
            </a:r>
          </a:p>
        </p:txBody>
      </p:sp>
    </p:spTree>
    <p:extLst>
      <p:ext uri="{BB962C8B-B14F-4D97-AF65-F5344CB8AC3E}">
        <p14:creationId xmlns:p14="http://schemas.microsoft.com/office/powerpoint/2010/main" val="16488251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圆角 5">
            <a:extLst>
              <a:ext uri="{FF2B5EF4-FFF2-40B4-BE49-F238E27FC236}">
                <a16:creationId xmlns:a16="http://schemas.microsoft.com/office/drawing/2014/main" id="{BCF3EFB6-7D49-47D2-A416-4B9D3C85FA3F}"/>
              </a:ext>
            </a:extLst>
          </p:cNvPr>
          <p:cNvSpPr/>
          <p:nvPr/>
        </p:nvSpPr>
        <p:spPr>
          <a:xfrm>
            <a:off x="4164808" y="3068437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STM32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282B60FE-ED1E-4716-BA2A-65503658BF64}"/>
              </a:ext>
            </a:extLst>
          </p:cNvPr>
          <p:cNvSpPr/>
          <p:nvPr/>
        </p:nvSpPr>
        <p:spPr>
          <a:xfrm>
            <a:off x="1505345" y="3068434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电机模块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A73F4344-8ECB-4771-8215-FB8FBCBBA8D8}"/>
              </a:ext>
            </a:extLst>
          </p:cNvPr>
          <p:cNvSpPr/>
          <p:nvPr/>
        </p:nvSpPr>
        <p:spPr>
          <a:xfrm>
            <a:off x="4164808" y="1525976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供电模块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1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343D4174-A6C4-4FEE-AEAB-FB35EBD6CFEF}"/>
              </a:ext>
            </a:extLst>
          </p:cNvPr>
          <p:cNvSpPr/>
          <p:nvPr/>
        </p:nvSpPr>
        <p:spPr>
          <a:xfrm>
            <a:off x="9483734" y="3767241"/>
            <a:ext cx="1207294" cy="6429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超声波</a:t>
            </a:r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201D478F-389A-4508-9472-D7C79F2E70DE}"/>
              </a:ext>
            </a:extLst>
          </p:cNvPr>
          <p:cNvSpPr/>
          <p:nvPr/>
        </p:nvSpPr>
        <p:spPr>
          <a:xfrm>
            <a:off x="9483734" y="5122171"/>
            <a:ext cx="1207294" cy="6429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IMU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32FFA711-01DD-4D3B-915E-C7594ACCF834}"/>
              </a:ext>
            </a:extLst>
          </p:cNvPr>
          <p:cNvSpPr/>
          <p:nvPr/>
        </p:nvSpPr>
        <p:spPr>
          <a:xfrm>
            <a:off x="4526757" y="5713413"/>
            <a:ext cx="1207294" cy="6429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相机</a:t>
            </a:r>
          </a:p>
        </p:txBody>
      </p:sp>
      <p:sp>
        <p:nvSpPr>
          <p:cNvPr id="84" name="矩形: 圆角 83">
            <a:extLst>
              <a:ext uri="{FF2B5EF4-FFF2-40B4-BE49-F238E27FC236}">
                <a16:creationId xmlns:a16="http://schemas.microsoft.com/office/drawing/2014/main" id="{5E072BFB-C978-47F2-91A6-63EC9FD2E94A}"/>
              </a:ext>
            </a:extLst>
          </p:cNvPr>
          <p:cNvSpPr/>
          <p:nvPr/>
        </p:nvSpPr>
        <p:spPr>
          <a:xfrm>
            <a:off x="6824271" y="4410178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传感器</a:t>
            </a:r>
          </a:p>
        </p:txBody>
      </p:sp>
      <p:cxnSp>
        <p:nvCxnSpPr>
          <p:cNvPr id="98" name="直接箭头连接符 97">
            <a:extLst>
              <a:ext uri="{FF2B5EF4-FFF2-40B4-BE49-F238E27FC236}">
                <a16:creationId xmlns:a16="http://schemas.microsoft.com/office/drawing/2014/main" id="{05DE6D32-B840-4ED8-9C5F-CC214F3D79E1}"/>
              </a:ext>
            </a:extLst>
          </p:cNvPr>
          <p:cNvCxnSpPr>
            <a:stCxn id="9" idx="1"/>
            <a:endCxn id="7" idx="0"/>
          </p:cNvCxnSpPr>
          <p:nvPr/>
        </p:nvCxnSpPr>
        <p:spPr>
          <a:xfrm flipH="1">
            <a:off x="2470941" y="1881973"/>
            <a:ext cx="1693867" cy="1186461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接箭头连接符 98">
            <a:extLst>
              <a:ext uri="{FF2B5EF4-FFF2-40B4-BE49-F238E27FC236}">
                <a16:creationId xmlns:a16="http://schemas.microsoft.com/office/drawing/2014/main" id="{30799CC5-29B0-4D4D-A79D-5728A56C8848}"/>
              </a:ext>
            </a:extLst>
          </p:cNvPr>
          <p:cNvCxnSpPr>
            <a:cxnSpLocks/>
            <a:stCxn id="9" idx="2"/>
            <a:endCxn id="6" idx="0"/>
          </p:cNvCxnSpPr>
          <p:nvPr/>
        </p:nvCxnSpPr>
        <p:spPr>
          <a:xfrm>
            <a:off x="5130404" y="2237969"/>
            <a:ext cx="0" cy="830468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接箭头连接符 102">
            <a:extLst>
              <a:ext uri="{FF2B5EF4-FFF2-40B4-BE49-F238E27FC236}">
                <a16:creationId xmlns:a16="http://schemas.microsoft.com/office/drawing/2014/main" id="{2BE3D70B-F8EF-4FB0-AEDB-FEEE5863400E}"/>
              </a:ext>
            </a:extLst>
          </p:cNvPr>
          <p:cNvCxnSpPr>
            <a:cxnSpLocks/>
            <a:stCxn id="6" idx="1"/>
            <a:endCxn id="7" idx="3"/>
          </p:cNvCxnSpPr>
          <p:nvPr/>
        </p:nvCxnSpPr>
        <p:spPr>
          <a:xfrm flipH="1" flipV="1">
            <a:off x="3436537" y="3424431"/>
            <a:ext cx="728271" cy="3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接箭头连接符 108">
            <a:extLst>
              <a:ext uri="{FF2B5EF4-FFF2-40B4-BE49-F238E27FC236}">
                <a16:creationId xmlns:a16="http://schemas.microsoft.com/office/drawing/2014/main" id="{C5AB9FBC-1DDF-4BCC-8F4F-DC1867AC19A0}"/>
              </a:ext>
            </a:extLst>
          </p:cNvPr>
          <p:cNvCxnSpPr>
            <a:cxnSpLocks/>
            <a:stCxn id="28" idx="1"/>
            <a:endCxn id="84" idx="3"/>
          </p:cNvCxnSpPr>
          <p:nvPr/>
        </p:nvCxnSpPr>
        <p:spPr>
          <a:xfrm flipH="1">
            <a:off x="8755463" y="4088710"/>
            <a:ext cx="728271" cy="677465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接箭头连接符 111">
            <a:extLst>
              <a:ext uri="{FF2B5EF4-FFF2-40B4-BE49-F238E27FC236}">
                <a16:creationId xmlns:a16="http://schemas.microsoft.com/office/drawing/2014/main" id="{58E4DF66-1943-4B8E-ACA7-EFAA8EFC79AF}"/>
              </a:ext>
            </a:extLst>
          </p:cNvPr>
          <p:cNvCxnSpPr>
            <a:cxnSpLocks/>
            <a:stCxn id="29" idx="1"/>
            <a:endCxn id="84" idx="3"/>
          </p:cNvCxnSpPr>
          <p:nvPr/>
        </p:nvCxnSpPr>
        <p:spPr>
          <a:xfrm flipH="1" flipV="1">
            <a:off x="8755463" y="4766175"/>
            <a:ext cx="728271" cy="677465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接箭头连接符 114">
            <a:extLst>
              <a:ext uri="{FF2B5EF4-FFF2-40B4-BE49-F238E27FC236}">
                <a16:creationId xmlns:a16="http://schemas.microsoft.com/office/drawing/2014/main" id="{6B23AFB7-6E0C-4BA2-B6B1-4DC21E07D786}"/>
              </a:ext>
            </a:extLst>
          </p:cNvPr>
          <p:cNvCxnSpPr>
            <a:cxnSpLocks/>
            <a:stCxn id="30" idx="0"/>
            <a:endCxn id="20" idx="2"/>
          </p:cNvCxnSpPr>
          <p:nvPr/>
        </p:nvCxnSpPr>
        <p:spPr>
          <a:xfrm flipV="1">
            <a:off x="5130404" y="5122866"/>
            <a:ext cx="0" cy="590547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BE55D13A-78F9-48B7-8602-A8BE7B191AFD}"/>
              </a:ext>
            </a:extLst>
          </p:cNvPr>
          <p:cNvCxnSpPr>
            <a:cxnSpLocks/>
            <a:stCxn id="9" idx="3"/>
            <a:endCxn id="84" idx="0"/>
          </p:cNvCxnSpPr>
          <p:nvPr/>
        </p:nvCxnSpPr>
        <p:spPr>
          <a:xfrm>
            <a:off x="6096000" y="1881973"/>
            <a:ext cx="1693867" cy="2528205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4B62DEFC-B42C-4B8A-BF5C-4739B5A2A22A}"/>
              </a:ext>
            </a:extLst>
          </p:cNvPr>
          <p:cNvSpPr/>
          <p:nvPr/>
        </p:nvSpPr>
        <p:spPr>
          <a:xfrm>
            <a:off x="1505345" y="4410872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供电模块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2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81F937B1-47D0-42FB-9882-6EAAA484AF99}"/>
              </a:ext>
            </a:extLst>
          </p:cNvPr>
          <p:cNvSpPr/>
          <p:nvPr/>
        </p:nvSpPr>
        <p:spPr>
          <a:xfrm>
            <a:off x="4164808" y="4410873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树莓派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4B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86820A8E-918B-4750-8290-CF59BE7D0895}"/>
              </a:ext>
            </a:extLst>
          </p:cNvPr>
          <p:cNvCxnSpPr>
            <a:cxnSpLocks/>
            <a:stCxn id="19" idx="3"/>
            <a:endCxn id="20" idx="1"/>
          </p:cNvCxnSpPr>
          <p:nvPr/>
        </p:nvCxnSpPr>
        <p:spPr>
          <a:xfrm>
            <a:off x="3436537" y="4766869"/>
            <a:ext cx="728271" cy="1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213736E8-2142-425B-9627-FE117F1721D6}"/>
              </a:ext>
            </a:extLst>
          </p:cNvPr>
          <p:cNvCxnSpPr>
            <a:cxnSpLocks/>
            <a:stCxn id="84" idx="1"/>
            <a:endCxn id="20" idx="3"/>
          </p:cNvCxnSpPr>
          <p:nvPr/>
        </p:nvCxnSpPr>
        <p:spPr>
          <a:xfrm flipH="1">
            <a:off x="6096000" y="4766175"/>
            <a:ext cx="728271" cy="695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0EB83F17-91CE-4B6A-910F-243D293D9899}"/>
              </a:ext>
            </a:extLst>
          </p:cNvPr>
          <p:cNvCxnSpPr>
            <a:cxnSpLocks/>
            <a:stCxn id="20" idx="0"/>
            <a:endCxn id="6" idx="2"/>
          </p:cNvCxnSpPr>
          <p:nvPr/>
        </p:nvCxnSpPr>
        <p:spPr>
          <a:xfrm flipV="1">
            <a:off x="5130404" y="3780430"/>
            <a:ext cx="0" cy="630443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2B1DBFAA-CF45-4DA5-99AB-5EA3C6393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5</a:t>
            </a:fld>
            <a:endParaRPr lang="zh-CN" altLang="en-US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9B5FEDC4-7D98-4808-8316-A183221DE035}"/>
              </a:ext>
            </a:extLst>
          </p:cNvPr>
          <p:cNvSpPr txBox="1"/>
          <p:nvPr/>
        </p:nvSpPr>
        <p:spPr>
          <a:xfrm>
            <a:off x="0" y="455417"/>
            <a:ext cx="75795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  </a:t>
            </a:r>
          </a:p>
          <a:p>
            <a:r>
              <a:rPr lang="en-US" altLang="zh-CN" sz="20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      Current Plan: </a:t>
            </a:r>
            <a:r>
              <a:rPr lang="en-US" altLang="zh-CN" sz="2000" b="1" dirty="0">
                <a:solidFill>
                  <a:srgbClr val="FF0000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[Plan B]</a:t>
            </a:r>
            <a:endParaRPr lang="zh-CN" altLang="en-US" sz="2000" b="1" dirty="0">
              <a:solidFill>
                <a:srgbClr val="FF0000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B128EBE1-7DEE-4D4E-8784-0FF8565E147A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Pt.1 Summary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471133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2B8748E-F0BB-4284-A708-E0CC373959BE}"/>
              </a:ext>
            </a:extLst>
          </p:cNvPr>
          <p:cNvSpPr txBox="1"/>
          <p:nvPr/>
        </p:nvSpPr>
        <p:spPr>
          <a:xfrm>
            <a:off x="2306240" y="2844225"/>
            <a:ext cx="75795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latin typeface="Century Schoolbook" panose="02040604050505020304" pitchFamily="18" charset="0"/>
              </a:rPr>
              <a:t>Pt.2 Specific Module</a:t>
            </a:r>
            <a:r>
              <a:rPr lang="zh-CN" altLang="en-US" sz="3200" dirty="0">
                <a:latin typeface="Century Schoolbook" panose="02040604050505020304" pitchFamily="18" charset="0"/>
              </a:rPr>
              <a:t> </a:t>
            </a:r>
            <a:r>
              <a:rPr lang="en-US" altLang="zh-CN" sz="3200" dirty="0">
                <a:latin typeface="Century Schoolbook" panose="02040604050505020304" pitchFamily="18" charset="0"/>
              </a:rPr>
              <a:t>Design </a:t>
            </a:r>
            <a:r>
              <a:rPr lang="en-US" altLang="zh-CN" sz="1600" dirty="0">
                <a:latin typeface="Century Schoolbook" panose="02040604050505020304" pitchFamily="18" charset="0"/>
              </a:rPr>
              <a:t>(Plan A)</a:t>
            </a:r>
            <a:endParaRPr lang="zh-CN" altLang="en-US" sz="1600" dirty="0">
              <a:latin typeface="Century Schoolbook" panose="02040604050505020304" pitchFamily="18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F87B521-F8C0-453E-904D-C2AFA5AC2A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6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46AFEB5-E48E-4923-9B9E-18FAA5378387}"/>
              </a:ext>
            </a:extLst>
          </p:cNvPr>
          <p:cNvSpPr txBox="1"/>
          <p:nvPr/>
        </p:nvSpPr>
        <p:spPr>
          <a:xfrm>
            <a:off x="2306239" y="4600287"/>
            <a:ext cx="75795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latin typeface="Century Schoolbook" panose="02040604050505020304" pitchFamily="18" charset="0"/>
              </a:rPr>
              <a:t>(Note that the difference between Plan B and Plan A can be nearly ignored, hence modification will be completed in the electrical system schematics)</a:t>
            </a:r>
            <a:endParaRPr lang="zh-CN" altLang="en-US" sz="1600" dirty="0">
              <a:latin typeface="Century Schoolbook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37731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圆角 5">
            <a:extLst>
              <a:ext uri="{FF2B5EF4-FFF2-40B4-BE49-F238E27FC236}">
                <a16:creationId xmlns:a16="http://schemas.microsoft.com/office/drawing/2014/main" id="{BCF3EFB6-7D49-47D2-A416-4B9D3C85FA3F}"/>
              </a:ext>
            </a:extLst>
          </p:cNvPr>
          <p:cNvSpPr/>
          <p:nvPr/>
        </p:nvSpPr>
        <p:spPr>
          <a:xfrm>
            <a:off x="4149729" y="3144442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STM32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282B60FE-ED1E-4716-BA2A-65503658BF64}"/>
              </a:ext>
            </a:extLst>
          </p:cNvPr>
          <p:cNvSpPr/>
          <p:nvPr/>
        </p:nvSpPr>
        <p:spPr>
          <a:xfrm>
            <a:off x="1490266" y="3144439"/>
            <a:ext cx="1931192" cy="711993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电机模块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A73F4344-8ECB-4771-8215-FB8FBCBBA8D8}"/>
              </a:ext>
            </a:extLst>
          </p:cNvPr>
          <p:cNvSpPr/>
          <p:nvPr/>
        </p:nvSpPr>
        <p:spPr>
          <a:xfrm>
            <a:off x="4149729" y="1601981"/>
            <a:ext cx="1931192" cy="711993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供电模块</a:t>
            </a:r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343D4174-A6C4-4FEE-AEAB-FB35EBD6CFEF}"/>
              </a:ext>
            </a:extLst>
          </p:cNvPr>
          <p:cNvSpPr/>
          <p:nvPr/>
        </p:nvSpPr>
        <p:spPr>
          <a:xfrm>
            <a:off x="9420220" y="1957978"/>
            <a:ext cx="1207294" cy="6429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OpenMV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201D478F-389A-4508-9472-D7C79F2E70DE}"/>
              </a:ext>
            </a:extLst>
          </p:cNvPr>
          <p:cNvSpPr/>
          <p:nvPr/>
        </p:nvSpPr>
        <p:spPr>
          <a:xfrm>
            <a:off x="9420220" y="3178968"/>
            <a:ext cx="1207294" cy="6429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IMU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32FFA711-01DD-4D3B-915E-C7594ACCF834}"/>
              </a:ext>
            </a:extLst>
          </p:cNvPr>
          <p:cNvSpPr/>
          <p:nvPr/>
        </p:nvSpPr>
        <p:spPr>
          <a:xfrm>
            <a:off x="9420220" y="4408292"/>
            <a:ext cx="1207294" cy="6429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超声波</a:t>
            </a:r>
          </a:p>
        </p:txBody>
      </p:sp>
      <p:sp>
        <p:nvSpPr>
          <p:cNvPr id="84" name="矩形: 圆角 83">
            <a:extLst>
              <a:ext uri="{FF2B5EF4-FFF2-40B4-BE49-F238E27FC236}">
                <a16:creationId xmlns:a16="http://schemas.microsoft.com/office/drawing/2014/main" id="{5E072BFB-C978-47F2-91A6-63EC9FD2E94A}"/>
              </a:ext>
            </a:extLst>
          </p:cNvPr>
          <p:cNvSpPr/>
          <p:nvPr/>
        </p:nvSpPr>
        <p:spPr>
          <a:xfrm>
            <a:off x="6690522" y="3144441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传感器</a:t>
            </a:r>
          </a:p>
        </p:txBody>
      </p:sp>
      <p:cxnSp>
        <p:nvCxnSpPr>
          <p:cNvPr id="98" name="直接箭头连接符 97">
            <a:extLst>
              <a:ext uri="{FF2B5EF4-FFF2-40B4-BE49-F238E27FC236}">
                <a16:creationId xmlns:a16="http://schemas.microsoft.com/office/drawing/2014/main" id="{05DE6D32-B840-4ED8-9C5F-CC214F3D79E1}"/>
              </a:ext>
            </a:extLst>
          </p:cNvPr>
          <p:cNvCxnSpPr>
            <a:stCxn id="9" idx="1"/>
            <a:endCxn id="7" idx="0"/>
          </p:cNvCxnSpPr>
          <p:nvPr/>
        </p:nvCxnSpPr>
        <p:spPr>
          <a:xfrm flipH="1">
            <a:off x="2455862" y="1957978"/>
            <a:ext cx="1693867" cy="1186461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99" name="直接箭头连接符 98">
            <a:extLst>
              <a:ext uri="{FF2B5EF4-FFF2-40B4-BE49-F238E27FC236}">
                <a16:creationId xmlns:a16="http://schemas.microsoft.com/office/drawing/2014/main" id="{30799CC5-29B0-4D4D-A79D-5728A56C8848}"/>
              </a:ext>
            </a:extLst>
          </p:cNvPr>
          <p:cNvCxnSpPr>
            <a:cxnSpLocks/>
            <a:stCxn id="9" idx="2"/>
            <a:endCxn id="6" idx="0"/>
          </p:cNvCxnSpPr>
          <p:nvPr/>
        </p:nvCxnSpPr>
        <p:spPr>
          <a:xfrm>
            <a:off x="5115325" y="2313974"/>
            <a:ext cx="0" cy="830468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03" name="直接箭头连接符 102">
            <a:extLst>
              <a:ext uri="{FF2B5EF4-FFF2-40B4-BE49-F238E27FC236}">
                <a16:creationId xmlns:a16="http://schemas.microsoft.com/office/drawing/2014/main" id="{2BE3D70B-F8EF-4FB0-AEDB-FEEE5863400E}"/>
              </a:ext>
            </a:extLst>
          </p:cNvPr>
          <p:cNvCxnSpPr>
            <a:cxnSpLocks/>
            <a:stCxn id="6" idx="1"/>
            <a:endCxn id="7" idx="3"/>
          </p:cNvCxnSpPr>
          <p:nvPr/>
        </p:nvCxnSpPr>
        <p:spPr>
          <a:xfrm flipH="1" flipV="1">
            <a:off x="3421458" y="3500436"/>
            <a:ext cx="728271" cy="3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06" name="直接箭头连接符 105">
            <a:extLst>
              <a:ext uri="{FF2B5EF4-FFF2-40B4-BE49-F238E27FC236}">
                <a16:creationId xmlns:a16="http://schemas.microsoft.com/office/drawing/2014/main" id="{2AC69D97-C4AC-40AD-8CBC-61E517A35DAE}"/>
              </a:ext>
            </a:extLst>
          </p:cNvPr>
          <p:cNvCxnSpPr>
            <a:cxnSpLocks/>
            <a:stCxn id="6" idx="3"/>
            <a:endCxn id="84" idx="1"/>
          </p:cNvCxnSpPr>
          <p:nvPr/>
        </p:nvCxnSpPr>
        <p:spPr>
          <a:xfrm flipV="1">
            <a:off x="6080921" y="3500438"/>
            <a:ext cx="609601" cy="1"/>
          </a:xfrm>
          <a:prstGeom prst="straightConnector1">
            <a:avLst/>
          </a:prstGeom>
          <a:ln w="12700">
            <a:solidFill>
              <a:schemeClr val="accent2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接箭头连接符 108">
            <a:extLst>
              <a:ext uri="{FF2B5EF4-FFF2-40B4-BE49-F238E27FC236}">
                <a16:creationId xmlns:a16="http://schemas.microsoft.com/office/drawing/2014/main" id="{C5AB9FBC-1DDF-4BCC-8F4F-DC1867AC19A0}"/>
              </a:ext>
            </a:extLst>
          </p:cNvPr>
          <p:cNvCxnSpPr>
            <a:cxnSpLocks/>
            <a:stCxn id="28" idx="1"/>
            <a:endCxn id="84" idx="3"/>
          </p:cNvCxnSpPr>
          <p:nvPr/>
        </p:nvCxnSpPr>
        <p:spPr>
          <a:xfrm flipH="1">
            <a:off x="8621714" y="2279447"/>
            <a:ext cx="798506" cy="1220991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接箭头连接符 111">
            <a:extLst>
              <a:ext uri="{FF2B5EF4-FFF2-40B4-BE49-F238E27FC236}">
                <a16:creationId xmlns:a16="http://schemas.microsoft.com/office/drawing/2014/main" id="{58E4DF66-1943-4B8E-ACA7-EFAA8EFC79AF}"/>
              </a:ext>
            </a:extLst>
          </p:cNvPr>
          <p:cNvCxnSpPr>
            <a:cxnSpLocks/>
            <a:stCxn id="29" idx="1"/>
            <a:endCxn id="84" idx="3"/>
          </p:cNvCxnSpPr>
          <p:nvPr/>
        </p:nvCxnSpPr>
        <p:spPr>
          <a:xfrm flipH="1">
            <a:off x="8621714" y="3500437"/>
            <a:ext cx="798506" cy="1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接箭头连接符 114">
            <a:extLst>
              <a:ext uri="{FF2B5EF4-FFF2-40B4-BE49-F238E27FC236}">
                <a16:creationId xmlns:a16="http://schemas.microsoft.com/office/drawing/2014/main" id="{6B23AFB7-6E0C-4BA2-B6B1-4DC21E07D786}"/>
              </a:ext>
            </a:extLst>
          </p:cNvPr>
          <p:cNvCxnSpPr>
            <a:cxnSpLocks/>
            <a:stCxn id="30" idx="1"/>
            <a:endCxn id="84" idx="3"/>
          </p:cNvCxnSpPr>
          <p:nvPr/>
        </p:nvCxnSpPr>
        <p:spPr>
          <a:xfrm flipH="1" flipV="1">
            <a:off x="8621714" y="3500438"/>
            <a:ext cx="798506" cy="1229323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CC0345F5-0D6C-4A94-9A16-04C2A21C3058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Pt.2.1 Sensor Module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A73D9669-DB89-4A66-A7FB-A882A05A06CA}"/>
              </a:ext>
            </a:extLst>
          </p:cNvPr>
          <p:cNvCxnSpPr>
            <a:cxnSpLocks/>
            <a:stCxn id="9" idx="3"/>
            <a:endCxn id="84" idx="0"/>
          </p:cNvCxnSpPr>
          <p:nvPr/>
        </p:nvCxnSpPr>
        <p:spPr>
          <a:xfrm>
            <a:off x="6080921" y="1957978"/>
            <a:ext cx="1575197" cy="1186463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9AAB398-8BA2-443A-8474-A6CD61243F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35068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圆角 5">
            <a:extLst>
              <a:ext uri="{FF2B5EF4-FFF2-40B4-BE49-F238E27FC236}">
                <a16:creationId xmlns:a16="http://schemas.microsoft.com/office/drawing/2014/main" id="{BCF3EFB6-7D49-47D2-A416-4B9D3C85FA3F}"/>
              </a:ext>
            </a:extLst>
          </p:cNvPr>
          <p:cNvSpPr>
            <a:spLocks/>
          </p:cNvSpPr>
          <p:nvPr/>
        </p:nvSpPr>
        <p:spPr>
          <a:xfrm>
            <a:off x="5485610" y="1773295"/>
            <a:ext cx="1931192" cy="6841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STM32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282B60FE-ED1E-4716-BA2A-65503658BF64}"/>
              </a:ext>
            </a:extLst>
          </p:cNvPr>
          <p:cNvSpPr>
            <a:spLocks/>
          </p:cNvSpPr>
          <p:nvPr/>
        </p:nvSpPr>
        <p:spPr>
          <a:xfrm>
            <a:off x="2826147" y="1773292"/>
            <a:ext cx="1931192" cy="68419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电机模块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A73F4344-8ECB-4771-8215-FB8FBCBBA8D8}"/>
              </a:ext>
            </a:extLst>
          </p:cNvPr>
          <p:cNvSpPr>
            <a:spLocks/>
          </p:cNvSpPr>
          <p:nvPr/>
        </p:nvSpPr>
        <p:spPr>
          <a:xfrm>
            <a:off x="5485610" y="230834"/>
            <a:ext cx="1931192" cy="68419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供电模块</a:t>
            </a:r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343D4174-A6C4-4FEE-AEAB-FB35EBD6CFEF}"/>
              </a:ext>
            </a:extLst>
          </p:cNvPr>
          <p:cNvSpPr>
            <a:spLocks/>
          </p:cNvSpPr>
          <p:nvPr/>
        </p:nvSpPr>
        <p:spPr>
          <a:xfrm>
            <a:off x="10756102" y="586830"/>
            <a:ext cx="1207295" cy="6178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OpenMV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201D478F-389A-4508-9472-D7C79F2E70DE}"/>
              </a:ext>
            </a:extLst>
          </p:cNvPr>
          <p:cNvSpPr>
            <a:spLocks/>
          </p:cNvSpPr>
          <p:nvPr/>
        </p:nvSpPr>
        <p:spPr>
          <a:xfrm>
            <a:off x="10756102" y="1807820"/>
            <a:ext cx="1207295" cy="6178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IMU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32FFA711-01DD-4D3B-915E-C7594ACCF834}"/>
              </a:ext>
            </a:extLst>
          </p:cNvPr>
          <p:cNvSpPr>
            <a:spLocks/>
          </p:cNvSpPr>
          <p:nvPr/>
        </p:nvSpPr>
        <p:spPr>
          <a:xfrm>
            <a:off x="10756102" y="3037144"/>
            <a:ext cx="1207295" cy="6178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超声波</a:t>
            </a:r>
          </a:p>
        </p:txBody>
      </p:sp>
      <p:sp>
        <p:nvSpPr>
          <p:cNvPr id="84" name="矩形: 圆角 83">
            <a:extLst>
              <a:ext uri="{FF2B5EF4-FFF2-40B4-BE49-F238E27FC236}">
                <a16:creationId xmlns:a16="http://schemas.microsoft.com/office/drawing/2014/main" id="{5E072BFB-C978-47F2-91A6-63EC9FD2E94A}"/>
              </a:ext>
            </a:extLst>
          </p:cNvPr>
          <p:cNvSpPr>
            <a:spLocks/>
          </p:cNvSpPr>
          <p:nvPr/>
        </p:nvSpPr>
        <p:spPr>
          <a:xfrm>
            <a:off x="8026403" y="1773294"/>
            <a:ext cx="1931192" cy="6841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传感器</a:t>
            </a:r>
          </a:p>
        </p:txBody>
      </p:sp>
      <p:cxnSp>
        <p:nvCxnSpPr>
          <p:cNvPr id="98" name="直接箭头连接符 97">
            <a:extLst>
              <a:ext uri="{FF2B5EF4-FFF2-40B4-BE49-F238E27FC236}">
                <a16:creationId xmlns:a16="http://schemas.microsoft.com/office/drawing/2014/main" id="{05DE6D32-B840-4ED8-9C5F-CC214F3D79E1}"/>
              </a:ext>
            </a:extLst>
          </p:cNvPr>
          <p:cNvCxnSpPr>
            <a:cxnSpLocks/>
            <a:stCxn id="9" idx="1"/>
            <a:endCxn id="7" idx="0"/>
          </p:cNvCxnSpPr>
          <p:nvPr/>
        </p:nvCxnSpPr>
        <p:spPr>
          <a:xfrm flipH="1">
            <a:off x="3791743" y="572932"/>
            <a:ext cx="1693867" cy="1200360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99" name="直接箭头连接符 98">
            <a:extLst>
              <a:ext uri="{FF2B5EF4-FFF2-40B4-BE49-F238E27FC236}">
                <a16:creationId xmlns:a16="http://schemas.microsoft.com/office/drawing/2014/main" id="{30799CC5-29B0-4D4D-A79D-5728A56C8848}"/>
              </a:ext>
            </a:extLst>
          </p:cNvPr>
          <p:cNvCxnSpPr>
            <a:cxnSpLocks/>
            <a:stCxn id="9" idx="2"/>
            <a:endCxn id="6" idx="0"/>
          </p:cNvCxnSpPr>
          <p:nvPr/>
        </p:nvCxnSpPr>
        <p:spPr>
          <a:xfrm>
            <a:off x="6451206" y="915029"/>
            <a:ext cx="0" cy="858266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03" name="直接箭头连接符 102">
            <a:extLst>
              <a:ext uri="{FF2B5EF4-FFF2-40B4-BE49-F238E27FC236}">
                <a16:creationId xmlns:a16="http://schemas.microsoft.com/office/drawing/2014/main" id="{2BE3D70B-F8EF-4FB0-AEDB-FEEE5863400E}"/>
              </a:ext>
            </a:extLst>
          </p:cNvPr>
          <p:cNvCxnSpPr>
            <a:cxnSpLocks/>
            <a:stCxn id="6" idx="1"/>
            <a:endCxn id="7" idx="3"/>
          </p:cNvCxnSpPr>
          <p:nvPr/>
        </p:nvCxnSpPr>
        <p:spPr>
          <a:xfrm flipH="1" flipV="1">
            <a:off x="4757339" y="2115390"/>
            <a:ext cx="728271" cy="3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06" name="直接箭头连接符 105">
            <a:extLst>
              <a:ext uri="{FF2B5EF4-FFF2-40B4-BE49-F238E27FC236}">
                <a16:creationId xmlns:a16="http://schemas.microsoft.com/office/drawing/2014/main" id="{2AC69D97-C4AC-40AD-8CBC-61E517A35DAE}"/>
              </a:ext>
            </a:extLst>
          </p:cNvPr>
          <p:cNvCxnSpPr>
            <a:cxnSpLocks/>
            <a:stCxn id="6" idx="3"/>
            <a:endCxn id="84" idx="1"/>
          </p:cNvCxnSpPr>
          <p:nvPr/>
        </p:nvCxnSpPr>
        <p:spPr>
          <a:xfrm flipV="1">
            <a:off x="7416802" y="2115392"/>
            <a:ext cx="609601" cy="1"/>
          </a:xfrm>
          <a:prstGeom prst="straightConnector1">
            <a:avLst/>
          </a:prstGeom>
          <a:ln w="12700">
            <a:solidFill>
              <a:schemeClr val="accent2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接箭头连接符 108">
            <a:extLst>
              <a:ext uri="{FF2B5EF4-FFF2-40B4-BE49-F238E27FC236}">
                <a16:creationId xmlns:a16="http://schemas.microsoft.com/office/drawing/2014/main" id="{C5AB9FBC-1DDF-4BCC-8F4F-DC1867AC19A0}"/>
              </a:ext>
            </a:extLst>
          </p:cNvPr>
          <p:cNvCxnSpPr>
            <a:cxnSpLocks/>
            <a:stCxn id="28" idx="1"/>
            <a:endCxn id="84" idx="3"/>
          </p:cNvCxnSpPr>
          <p:nvPr/>
        </p:nvCxnSpPr>
        <p:spPr>
          <a:xfrm flipH="1">
            <a:off x="9957595" y="895749"/>
            <a:ext cx="798507" cy="1219643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接箭头连接符 111">
            <a:extLst>
              <a:ext uri="{FF2B5EF4-FFF2-40B4-BE49-F238E27FC236}">
                <a16:creationId xmlns:a16="http://schemas.microsoft.com/office/drawing/2014/main" id="{58E4DF66-1943-4B8E-ACA7-EFAA8EFC79AF}"/>
              </a:ext>
            </a:extLst>
          </p:cNvPr>
          <p:cNvCxnSpPr>
            <a:cxnSpLocks/>
            <a:stCxn id="29" idx="1"/>
            <a:endCxn id="84" idx="3"/>
          </p:cNvCxnSpPr>
          <p:nvPr/>
        </p:nvCxnSpPr>
        <p:spPr>
          <a:xfrm flipH="1" flipV="1">
            <a:off x="9957595" y="2115392"/>
            <a:ext cx="798507" cy="1347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接箭头连接符 114">
            <a:extLst>
              <a:ext uri="{FF2B5EF4-FFF2-40B4-BE49-F238E27FC236}">
                <a16:creationId xmlns:a16="http://schemas.microsoft.com/office/drawing/2014/main" id="{6B23AFB7-6E0C-4BA2-B6B1-4DC21E07D786}"/>
              </a:ext>
            </a:extLst>
          </p:cNvPr>
          <p:cNvCxnSpPr>
            <a:cxnSpLocks/>
            <a:stCxn id="30" idx="1"/>
            <a:endCxn id="84" idx="3"/>
          </p:cNvCxnSpPr>
          <p:nvPr/>
        </p:nvCxnSpPr>
        <p:spPr>
          <a:xfrm flipH="1" flipV="1">
            <a:off x="9957595" y="2115392"/>
            <a:ext cx="798507" cy="1230671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CC0345F5-0D6C-4A94-9A16-04C2A21C3058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Pt.2.1 Sensor Module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graphicFrame>
        <p:nvGraphicFramePr>
          <p:cNvPr id="2" name="表格 2">
            <a:extLst>
              <a:ext uri="{FF2B5EF4-FFF2-40B4-BE49-F238E27FC236}">
                <a16:creationId xmlns:a16="http://schemas.microsoft.com/office/drawing/2014/main" id="{30F8F2A9-636F-40A3-8D19-3AD90CC223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8433800"/>
              </p:ext>
            </p:extLst>
          </p:nvPr>
        </p:nvGraphicFramePr>
        <p:xfrm>
          <a:off x="657222" y="4220020"/>
          <a:ext cx="10080000" cy="21599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6000">
                  <a:extLst>
                    <a:ext uri="{9D8B030D-6E8A-4147-A177-3AD203B41FA5}">
                      <a16:colId xmlns:a16="http://schemas.microsoft.com/office/drawing/2014/main" val="3652275237"/>
                    </a:ext>
                  </a:extLst>
                </a:gridCol>
                <a:gridCol w="2016000">
                  <a:extLst>
                    <a:ext uri="{9D8B030D-6E8A-4147-A177-3AD203B41FA5}">
                      <a16:colId xmlns:a16="http://schemas.microsoft.com/office/drawing/2014/main" val="1545971891"/>
                    </a:ext>
                  </a:extLst>
                </a:gridCol>
                <a:gridCol w="2016000">
                  <a:extLst>
                    <a:ext uri="{9D8B030D-6E8A-4147-A177-3AD203B41FA5}">
                      <a16:colId xmlns:a16="http://schemas.microsoft.com/office/drawing/2014/main" val="2264022220"/>
                    </a:ext>
                  </a:extLst>
                </a:gridCol>
                <a:gridCol w="2016000">
                  <a:extLst>
                    <a:ext uri="{9D8B030D-6E8A-4147-A177-3AD203B41FA5}">
                      <a16:colId xmlns:a16="http://schemas.microsoft.com/office/drawing/2014/main" val="3442235802"/>
                    </a:ext>
                  </a:extLst>
                </a:gridCol>
                <a:gridCol w="2016000">
                  <a:extLst>
                    <a:ext uri="{9D8B030D-6E8A-4147-A177-3AD203B41FA5}">
                      <a16:colId xmlns:a16="http://schemas.microsoft.com/office/drawing/2014/main" val="1153102664"/>
                    </a:ext>
                  </a:extLst>
                </a:gridCol>
              </a:tblGrid>
              <a:tr h="49149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Module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Communication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Power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Model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Amount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3862840"/>
                  </a:ext>
                </a:extLst>
              </a:tr>
              <a:tr h="55616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OpenMV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GPIO x2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5V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/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1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02991504"/>
                  </a:ext>
                </a:extLst>
              </a:tr>
              <a:tr h="55616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IMU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I2C x2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3.3-5V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/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1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40984348"/>
                  </a:ext>
                </a:extLst>
              </a:tr>
              <a:tr h="55616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latin typeface="Century Schoolbook" panose="02040604050505020304" pitchFamily="18" charset="0"/>
                        </a:rPr>
                        <a:t>ultrasonic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GPIO x2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5V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HC-SR04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2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7000611"/>
                  </a:ext>
                </a:extLst>
              </a:tr>
            </a:tbl>
          </a:graphicData>
        </a:graphic>
      </p:graphicFrame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2D62D75C-A1DD-461B-9D15-AEE2AC1ECDDB}"/>
              </a:ext>
            </a:extLst>
          </p:cNvPr>
          <p:cNvCxnSpPr>
            <a:cxnSpLocks/>
            <a:stCxn id="9" idx="3"/>
            <a:endCxn id="84" idx="0"/>
          </p:cNvCxnSpPr>
          <p:nvPr/>
        </p:nvCxnSpPr>
        <p:spPr>
          <a:xfrm>
            <a:off x="7416802" y="572932"/>
            <a:ext cx="1575197" cy="1200362"/>
          </a:xfrm>
          <a:prstGeom prst="straightConnector1">
            <a:avLst/>
          </a:prstGeom>
          <a:ln w="12700">
            <a:headEnd type="none" w="lg" len="lg"/>
            <a:tailEnd type="stealth" w="lg" len="lg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4D56313-CF19-432C-88BC-2B0FBCE477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95476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圆角 5">
            <a:extLst>
              <a:ext uri="{FF2B5EF4-FFF2-40B4-BE49-F238E27FC236}">
                <a16:creationId xmlns:a16="http://schemas.microsoft.com/office/drawing/2014/main" id="{BCF3EFB6-7D49-47D2-A416-4B9D3C85FA3F}"/>
              </a:ext>
            </a:extLst>
          </p:cNvPr>
          <p:cNvSpPr>
            <a:spLocks/>
          </p:cNvSpPr>
          <p:nvPr/>
        </p:nvSpPr>
        <p:spPr>
          <a:xfrm>
            <a:off x="1851829" y="3100436"/>
            <a:ext cx="1931192" cy="6841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STM32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343D4174-A6C4-4FEE-AEAB-FB35EBD6CFEF}"/>
              </a:ext>
            </a:extLst>
          </p:cNvPr>
          <p:cNvSpPr>
            <a:spLocks/>
          </p:cNvSpPr>
          <p:nvPr/>
        </p:nvSpPr>
        <p:spPr>
          <a:xfrm>
            <a:off x="5492352" y="1917827"/>
            <a:ext cx="1207295" cy="6178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OpenMV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201D478F-389A-4508-9472-D7C79F2E70DE}"/>
              </a:ext>
            </a:extLst>
          </p:cNvPr>
          <p:cNvSpPr>
            <a:spLocks/>
          </p:cNvSpPr>
          <p:nvPr/>
        </p:nvSpPr>
        <p:spPr>
          <a:xfrm>
            <a:off x="5492351" y="3120081"/>
            <a:ext cx="1207295" cy="6178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IMU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32FFA711-01DD-4D3B-915E-C7594ACCF834}"/>
              </a:ext>
            </a:extLst>
          </p:cNvPr>
          <p:cNvSpPr>
            <a:spLocks/>
          </p:cNvSpPr>
          <p:nvPr/>
        </p:nvSpPr>
        <p:spPr>
          <a:xfrm>
            <a:off x="5492350" y="4335870"/>
            <a:ext cx="1207295" cy="6178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超声波</a:t>
            </a:r>
          </a:p>
        </p:txBody>
      </p:sp>
      <p:cxnSp>
        <p:nvCxnSpPr>
          <p:cNvPr id="109" name="直接箭头连接符 108">
            <a:extLst>
              <a:ext uri="{FF2B5EF4-FFF2-40B4-BE49-F238E27FC236}">
                <a16:creationId xmlns:a16="http://schemas.microsoft.com/office/drawing/2014/main" id="{C5AB9FBC-1DDF-4BCC-8F4F-DC1867AC19A0}"/>
              </a:ext>
            </a:extLst>
          </p:cNvPr>
          <p:cNvCxnSpPr>
            <a:cxnSpLocks/>
            <a:stCxn id="28" idx="1"/>
            <a:endCxn id="6" idx="3"/>
          </p:cNvCxnSpPr>
          <p:nvPr/>
        </p:nvCxnSpPr>
        <p:spPr>
          <a:xfrm flipH="1">
            <a:off x="3783021" y="2226746"/>
            <a:ext cx="1709331" cy="1215788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接箭头连接符 111">
            <a:extLst>
              <a:ext uri="{FF2B5EF4-FFF2-40B4-BE49-F238E27FC236}">
                <a16:creationId xmlns:a16="http://schemas.microsoft.com/office/drawing/2014/main" id="{58E4DF66-1943-4B8E-ACA7-EFAA8EFC79AF}"/>
              </a:ext>
            </a:extLst>
          </p:cNvPr>
          <p:cNvCxnSpPr>
            <a:cxnSpLocks/>
            <a:stCxn id="29" idx="1"/>
            <a:endCxn id="6" idx="3"/>
          </p:cNvCxnSpPr>
          <p:nvPr/>
        </p:nvCxnSpPr>
        <p:spPr>
          <a:xfrm flipH="1">
            <a:off x="3783021" y="3429000"/>
            <a:ext cx="1709330" cy="13534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接箭头连接符 114">
            <a:extLst>
              <a:ext uri="{FF2B5EF4-FFF2-40B4-BE49-F238E27FC236}">
                <a16:creationId xmlns:a16="http://schemas.microsoft.com/office/drawing/2014/main" id="{6B23AFB7-6E0C-4BA2-B6B1-4DC21E07D786}"/>
              </a:ext>
            </a:extLst>
          </p:cNvPr>
          <p:cNvCxnSpPr>
            <a:cxnSpLocks/>
            <a:stCxn id="30" idx="1"/>
            <a:endCxn id="6" idx="3"/>
          </p:cNvCxnSpPr>
          <p:nvPr/>
        </p:nvCxnSpPr>
        <p:spPr>
          <a:xfrm flipH="1" flipV="1">
            <a:off x="3783021" y="3442534"/>
            <a:ext cx="1709329" cy="1202255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CC0345F5-0D6C-4A94-9A16-04C2A21C3058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Pt.2.1 Sensor Module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144A59A4-AFE0-4619-A7D6-D004693C08EC}"/>
              </a:ext>
            </a:extLst>
          </p:cNvPr>
          <p:cNvSpPr>
            <a:spLocks/>
          </p:cNvSpPr>
          <p:nvPr/>
        </p:nvSpPr>
        <p:spPr>
          <a:xfrm>
            <a:off x="8408979" y="3100437"/>
            <a:ext cx="1931192" cy="6841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供电模块</a:t>
            </a:r>
          </a:p>
        </p:txBody>
      </p: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99C51676-393C-4735-A8B6-455817DCB011}"/>
              </a:ext>
            </a:extLst>
          </p:cNvPr>
          <p:cNvCxnSpPr>
            <a:cxnSpLocks/>
            <a:stCxn id="22" idx="1"/>
            <a:endCxn id="29" idx="3"/>
          </p:cNvCxnSpPr>
          <p:nvPr/>
        </p:nvCxnSpPr>
        <p:spPr>
          <a:xfrm flipH="1" flipV="1">
            <a:off x="6699646" y="3429000"/>
            <a:ext cx="1709333" cy="13535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FDD6C6B8-956B-4127-9812-871465423163}"/>
              </a:ext>
            </a:extLst>
          </p:cNvPr>
          <p:cNvCxnSpPr>
            <a:cxnSpLocks/>
            <a:stCxn id="22" idx="1"/>
            <a:endCxn id="30" idx="3"/>
          </p:cNvCxnSpPr>
          <p:nvPr/>
        </p:nvCxnSpPr>
        <p:spPr>
          <a:xfrm flipH="1">
            <a:off x="6699645" y="3442535"/>
            <a:ext cx="1709334" cy="1202254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B29BFD3C-9049-40B1-9A0E-C80F97F9984A}"/>
              </a:ext>
            </a:extLst>
          </p:cNvPr>
          <p:cNvCxnSpPr>
            <a:cxnSpLocks/>
            <a:stCxn id="22" idx="1"/>
            <a:endCxn id="28" idx="3"/>
          </p:cNvCxnSpPr>
          <p:nvPr/>
        </p:nvCxnSpPr>
        <p:spPr>
          <a:xfrm flipH="1" flipV="1">
            <a:off x="6699647" y="2226746"/>
            <a:ext cx="1709332" cy="1215789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本框 38">
            <a:extLst>
              <a:ext uri="{FF2B5EF4-FFF2-40B4-BE49-F238E27FC236}">
                <a16:creationId xmlns:a16="http://schemas.microsoft.com/office/drawing/2014/main" id="{C2DCEA07-C0CA-4977-9099-182768313DA4}"/>
              </a:ext>
            </a:extLst>
          </p:cNvPr>
          <p:cNvSpPr txBox="1"/>
          <p:nvPr/>
        </p:nvSpPr>
        <p:spPr>
          <a:xfrm>
            <a:off x="4226742" y="2350998"/>
            <a:ext cx="792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Century Schoolbook" panose="02040604050505020304" pitchFamily="18" charset="0"/>
              </a:rPr>
              <a:t>GPIO</a:t>
            </a:r>
            <a:endParaRPr lang="zh-CN" altLang="en-US" dirty="0">
              <a:latin typeface="Century Schoolbook" panose="02040604050505020304" pitchFamily="18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71D1100-BCCB-433F-822A-0796BA867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92456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866</TotalTime>
  <Words>1095</Words>
  <Application>Microsoft Office PowerPoint</Application>
  <PresentationFormat>宽屏</PresentationFormat>
  <Paragraphs>490</Paragraphs>
  <Slides>48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48</vt:i4>
      </vt:variant>
    </vt:vector>
  </HeadingPairs>
  <TitlesOfParts>
    <vt:vector size="54" baseType="lpstr">
      <vt:lpstr>等线</vt:lpstr>
      <vt:lpstr>等线 Light</vt:lpstr>
      <vt:lpstr>华文中宋</vt:lpstr>
      <vt:lpstr>Arial</vt:lpstr>
      <vt:lpstr>Century Schoolbook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veritas arch </dc:creator>
  <cp:lastModifiedBy>veritas arch </cp:lastModifiedBy>
  <cp:revision>160</cp:revision>
  <dcterms:created xsi:type="dcterms:W3CDTF">2024-08-08T07:14:50Z</dcterms:created>
  <dcterms:modified xsi:type="dcterms:W3CDTF">2024-08-13T15:38:26Z</dcterms:modified>
</cp:coreProperties>
</file>